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5"/>
  </p:notesMasterIdLst>
  <p:handoutMasterIdLst>
    <p:handoutMasterId r:id="rId36"/>
  </p:handoutMasterIdLst>
  <p:sldIdLst>
    <p:sldId id="256" r:id="rId2"/>
    <p:sldId id="257" r:id="rId3"/>
    <p:sldId id="274" r:id="rId4"/>
    <p:sldId id="258" r:id="rId5"/>
    <p:sldId id="259" r:id="rId6"/>
    <p:sldId id="260" r:id="rId7"/>
    <p:sldId id="262" r:id="rId8"/>
    <p:sldId id="261" r:id="rId9"/>
    <p:sldId id="263" r:id="rId10"/>
    <p:sldId id="264" r:id="rId11"/>
    <p:sldId id="266" r:id="rId12"/>
    <p:sldId id="267" r:id="rId13"/>
    <p:sldId id="268" r:id="rId14"/>
    <p:sldId id="269" r:id="rId15"/>
    <p:sldId id="270" r:id="rId16"/>
    <p:sldId id="271" r:id="rId17"/>
    <p:sldId id="272" r:id="rId18"/>
    <p:sldId id="273" r:id="rId19"/>
    <p:sldId id="275" r:id="rId20"/>
    <p:sldId id="276" r:id="rId21"/>
    <p:sldId id="277" r:id="rId22"/>
    <p:sldId id="281" r:id="rId23"/>
    <p:sldId id="278" r:id="rId24"/>
    <p:sldId id="279" r:id="rId25"/>
    <p:sldId id="280" r:id="rId26"/>
    <p:sldId id="282" r:id="rId27"/>
    <p:sldId id="283" r:id="rId28"/>
    <p:sldId id="285" r:id="rId29"/>
    <p:sldId id="286" r:id="rId30"/>
    <p:sldId id="287" r:id="rId31"/>
    <p:sldId id="288" r:id="rId32"/>
    <p:sldId id="289" r:id="rId33"/>
    <p:sldId id="29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52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529" autoAdjust="0"/>
  </p:normalViewPr>
  <p:slideViewPr>
    <p:cSldViewPr snapToGrid="0">
      <p:cViewPr varScale="1">
        <p:scale>
          <a:sx n="46" d="100"/>
          <a:sy n="46" d="100"/>
        </p:scale>
        <p:origin x="48"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291B62-FF63-4FC8-94A6-567F342B692C}" type="doc">
      <dgm:prSet loTypeId="urn:microsoft.com/office/officeart/2005/8/layout/architecture" loCatId="list" qsTypeId="urn:microsoft.com/office/officeart/2005/8/quickstyle/simple4" qsCatId="simple" csTypeId="urn:microsoft.com/office/officeart/2005/8/colors/accent2_5" csCatId="accent2" phldr="1"/>
      <dgm:spPr/>
      <dgm:t>
        <a:bodyPr/>
        <a:lstStyle/>
        <a:p>
          <a:pPr rtl="1"/>
          <a:endParaRPr lang="fa-IR"/>
        </a:p>
      </dgm:t>
    </dgm:pt>
    <dgm:pt modelId="{E5A37DA3-8436-4CC9-A4AC-DF9076234B53}">
      <dgm:prSet/>
      <dgm:spPr>
        <a:solidFill>
          <a:srgbClr val="0070C0"/>
        </a:solidFill>
      </dgm:spPr>
      <dgm:t>
        <a:bodyPr/>
        <a:lstStyle/>
        <a:p>
          <a:pPr algn="justLow" rtl="1"/>
          <a:r>
            <a:rPr lang="ar-SA" b="1" dirty="0">
              <a:solidFill>
                <a:schemeClr val="bg1"/>
              </a:solidFill>
              <a:cs typeface="B Titr" panose="00000700000000000000" pitchFamily="2" charset="-78"/>
            </a:rPr>
            <a:t>کشور ما از لحاظ مصرف سرانه نان، یکی از پرمصرف‌ترین کشورهای جهان است</a:t>
          </a:r>
          <a:r>
            <a:rPr lang="fa-IR" b="1" dirty="0">
              <a:solidFill>
                <a:schemeClr val="bg1"/>
              </a:solidFill>
              <a:cs typeface="B Titr" panose="00000700000000000000" pitchFamily="2" charset="-78"/>
            </a:rPr>
            <a:t> بنابراین </a:t>
          </a:r>
          <a:r>
            <a:rPr lang="ar-SA" b="1" dirty="0">
              <a:solidFill>
                <a:schemeClr val="bg1"/>
              </a:solidFill>
              <a:cs typeface="B Titr" panose="00000700000000000000" pitchFamily="2" charset="-78"/>
            </a:rPr>
            <a:t>کیفیت آن به صورت مستقیم بر سلامت جامعه اثر می گذارد. </a:t>
          </a:r>
          <a:endParaRPr lang="fa-IR" b="1" dirty="0">
            <a:solidFill>
              <a:schemeClr val="bg1"/>
            </a:solidFill>
            <a:cs typeface="B Titr" panose="00000700000000000000" pitchFamily="2" charset="-78"/>
          </a:endParaRPr>
        </a:p>
      </dgm:t>
    </dgm:pt>
    <dgm:pt modelId="{1A1B9A40-FBFD-4A23-9F51-3CC5C762C9E4}" type="parTrans" cxnId="{BB90D703-6766-4749-B8F1-3130CA0290EF}">
      <dgm:prSet/>
      <dgm:spPr/>
      <dgm:t>
        <a:bodyPr/>
        <a:lstStyle/>
        <a:p>
          <a:pPr algn="justLow" rtl="1"/>
          <a:endParaRPr lang="fa-IR">
            <a:cs typeface="B Titr" panose="00000700000000000000" pitchFamily="2" charset="-78"/>
          </a:endParaRPr>
        </a:p>
      </dgm:t>
    </dgm:pt>
    <dgm:pt modelId="{D603B9CD-19D0-4D28-A913-C0770F22044F}" type="sibTrans" cxnId="{BB90D703-6766-4749-B8F1-3130CA0290EF}">
      <dgm:prSet/>
      <dgm:spPr/>
      <dgm:t>
        <a:bodyPr/>
        <a:lstStyle/>
        <a:p>
          <a:pPr algn="justLow" rtl="1"/>
          <a:endParaRPr lang="fa-IR">
            <a:cs typeface="B Titr" panose="00000700000000000000" pitchFamily="2" charset="-78"/>
          </a:endParaRPr>
        </a:p>
      </dgm:t>
    </dgm:pt>
    <dgm:pt modelId="{56E5E6B7-AF32-414E-9B69-1BC88CCC56E3}">
      <dgm:prSet/>
      <dgm:spPr>
        <a:solidFill>
          <a:srgbClr val="C00000"/>
        </a:solidFill>
      </dgm:spPr>
      <dgm:t>
        <a:bodyPr/>
        <a:lstStyle/>
        <a:p>
          <a:pPr algn="justLow" rtl="1"/>
          <a:r>
            <a:rPr lang="ar-SA" b="1" dirty="0">
              <a:solidFill>
                <a:schemeClr val="bg1"/>
              </a:solidFill>
              <a:cs typeface="B Titr" panose="00000700000000000000" pitchFamily="2" charset="-78"/>
            </a:rPr>
            <a:t>نان مهم ترین تامین کننده </a:t>
          </a:r>
          <a:r>
            <a:rPr lang="fa-IR" b="1" dirty="0">
              <a:solidFill>
                <a:schemeClr val="bg1"/>
              </a:solidFill>
              <a:cs typeface="B Titr" panose="00000700000000000000" pitchFamily="2" charset="-78"/>
            </a:rPr>
            <a:t>انرژی </a:t>
          </a:r>
          <a:r>
            <a:rPr lang="ar-SA" b="1" dirty="0">
              <a:solidFill>
                <a:schemeClr val="bg1"/>
              </a:solidFill>
              <a:cs typeface="B Titr" panose="00000700000000000000" pitchFamily="2" charset="-78"/>
            </a:rPr>
            <a:t>دریافتی خانوارهای شهری و روستایی کشور است. </a:t>
          </a:r>
          <a:endParaRPr lang="fa-IR" b="1" dirty="0">
            <a:solidFill>
              <a:schemeClr val="bg1"/>
            </a:solidFill>
            <a:cs typeface="B Titr" panose="00000700000000000000" pitchFamily="2" charset="-78"/>
          </a:endParaRPr>
        </a:p>
      </dgm:t>
    </dgm:pt>
    <dgm:pt modelId="{4A305B82-C8E3-4E99-92A4-4F03EA20E11C}" type="parTrans" cxnId="{0C592AFD-6F37-485F-B83F-63ACD4AE6D1D}">
      <dgm:prSet/>
      <dgm:spPr/>
      <dgm:t>
        <a:bodyPr/>
        <a:lstStyle/>
        <a:p>
          <a:pPr algn="justLow" rtl="1"/>
          <a:endParaRPr lang="fa-IR">
            <a:cs typeface="B Titr" panose="00000700000000000000" pitchFamily="2" charset="-78"/>
          </a:endParaRPr>
        </a:p>
      </dgm:t>
    </dgm:pt>
    <dgm:pt modelId="{D4407E4D-18CE-4A70-A3B5-FC5E73BEDFA9}" type="sibTrans" cxnId="{0C592AFD-6F37-485F-B83F-63ACD4AE6D1D}">
      <dgm:prSet/>
      <dgm:spPr/>
      <dgm:t>
        <a:bodyPr/>
        <a:lstStyle/>
        <a:p>
          <a:pPr algn="justLow" rtl="1"/>
          <a:endParaRPr lang="fa-IR">
            <a:cs typeface="B Titr" panose="00000700000000000000" pitchFamily="2" charset="-78"/>
          </a:endParaRPr>
        </a:p>
      </dgm:t>
    </dgm:pt>
    <dgm:pt modelId="{7E3A8EE0-45A6-4872-81DA-89C44115D6A2}">
      <dgm:prSet/>
      <dgm:spPr>
        <a:solidFill>
          <a:schemeClr val="accent6">
            <a:lumMod val="50000"/>
          </a:schemeClr>
        </a:solidFill>
      </dgm:spPr>
      <dgm:t>
        <a:bodyPr/>
        <a:lstStyle/>
        <a:p>
          <a:pPr algn="justLow" rtl="1"/>
          <a:r>
            <a:rPr lang="ar-SA" b="1" dirty="0">
              <a:solidFill>
                <a:schemeClr val="bg1"/>
              </a:solidFill>
              <a:cs typeface="B Titr" panose="00000700000000000000" pitchFamily="2" charset="-78"/>
            </a:rPr>
            <a:t>نان به عنوان غذای غالب، سهم عمده‌ای در الگوی مصرف خانوارها دارد </a:t>
          </a:r>
          <a:r>
            <a:rPr lang="fa-IR" b="1" dirty="0">
              <a:solidFill>
                <a:schemeClr val="bg1"/>
              </a:solidFill>
              <a:cs typeface="B Titr" panose="00000700000000000000" pitchFamily="2" charset="-78"/>
            </a:rPr>
            <a:t>.</a:t>
          </a:r>
        </a:p>
      </dgm:t>
    </dgm:pt>
    <dgm:pt modelId="{B3F999C3-5490-4471-884F-C8AAC816DB82}" type="parTrans" cxnId="{95DAF729-618B-4600-8DC7-A5F21FBAEB76}">
      <dgm:prSet/>
      <dgm:spPr/>
      <dgm:t>
        <a:bodyPr/>
        <a:lstStyle/>
        <a:p>
          <a:pPr algn="justLow" rtl="1"/>
          <a:endParaRPr lang="fa-IR">
            <a:cs typeface="B Titr" panose="00000700000000000000" pitchFamily="2" charset="-78"/>
          </a:endParaRPr>
        </a:p>
      </dgm:t>
    </dgm:pt>
    <dgm:pt modelId="{9C38F0F3-53AB-441B-95D3-19523E3628A1}" type="sibTrans" cxnId="{95DAF729-618B-4600-8DC7-A5F21FBAEB76}">
      <dgm:prSet/>
      <dgm:spPr/>
      <dgm:t>
        <a:bodyPr/>
        <a:lstStyle/>
        <a:p>
          <a:pPr algn="justLow" rtl="1"/>
          <a:endParaRPr lang="fa-IR">
            <a:cs typeface="B Titr" panose="00000700000000000000" pitchFamily="2" charset="-78"/>
          </a:endParaRPr>
        </a:p>
      </dgm:t>
    </dgm:pt>
    <dgm:pt modelId="{E6CBA832-78AA-4BB7-9D42-38AB5DB11CDB}">
      <dgm:prSet/>
      <dgm:spPr>
        <a:solidFill>
          <a:srgbClr val="B45210"/>
        </a:solidFill>
      </dgm:spPr>
      <dgm:t>
        <a:bodyPr/>
        <a:lstStyle/>
        <a:p>
          <a:pPr algn="justLow" rtl="1"/>
          <a:r>
            <a:rPr lang="ar-SA" b="1" dirty="0">
              <a:solidFill>
                <a:schemeClr val="bg1"/>
              </a:solidFill>
              <a:cs typeface="B Titr" panose="00000700000000000000" pitchFamily="2" charset="-78"/>
            </a:rPr>
            <a:t>ایرانیان یکی از پرمصرف ترین جمعیت های جهانی نان هستند. متوسط سرانه سالانه نان در ایران 37 تا 40 درصد بیش از متوسط مصرف سرانه سالانه کشورهای خاورمیانه است</a:t>
          </a:r>
          <a:r>
            <a:rPr lang="en-US" b="1" dirty="0">
              <a:solidFill>
                <a:schemeClr val="bg1"/>
              </a:solidFill>
              <a:cs typeface="B Titr" panose="00000700000000000000" pitchFamily="2" charset="-78"/>
            </a:rPr>
            <a:t>. </a:t>
          </a:r>
          <a:endParaRPr lang="fa-IR" b="1" dirty="0">
            <a:solidFill>
              <a:schemeClr val="bg1"/>
            </a:solidFill>
            <a:cs typeface="B Titr" panose="00000700000000000000" pitchFamily="2" charset="-78"/>
          </a:endParaRPr>
        </a:p>
      </dgm:t>
    </dgm:pt>
    <dgm:pt modelId="{15038414-FC83-4AC1-8BCF-45EC75D9C5E8}" type="parTrans" cxnId="{892793D2-2B75-49DA-8672-535821B42E91}">
      <dgm:prSet/>
      <dgm:spPr/>
      <dgm:t>
        <a:bodyPr/>
        <a:lstStyle/>
        <a:p>
          <a:pPr algn="justLow" rtl="1"/>
          <a:endParaRPr lang="fa-IR">
            <a:cs typeface="B Titr" panose="00000700000000000000" pitchFamily="2" charset="-78"/>
          </a:endParaRPr>
        </a:p>
      </dgm:t>
    </dgm:pt>
    <dgm:pt modelId="{2BE43482-ED9C-4AB7-BB4B-77F0F14C849B}" type="sibTrans" cxnId="{892793D2-2B75-49DA-8672-535821B42E91}">
      <dgm:prSet/>
      <dgm:spPr/>
      <dgm:t>
        <a:bodyPr/>
        <a:lstStyle/>
        <a:p>
          <a:pPr algn="justLow" rtl="1"/>
          <a:endParaRPr lang="fa-IR">
            <a:cs typeface="B Titr" panose="00000700000000000000" pitchFamily="2" charset="-78"/>
          </a:endParaRPr>
        </a:p>
      </dgm:t>
    </dgm:pt>
    <dgm:pt modelId="{B43893D7-EE63-41B5-B968-B7516C9D5E53}">
      <dgm:prSet/>
      <dgm:spPr>
        <a:solidFill>
          <a:schemeClr val="accent6">
            <a:lumMod val="75000"/>
          </a:schemeClr>
        </a:solidFill>
      </dgm:spPr>
      <dgm:t>
        <a:bodyPr/>
        <a:lstStyle/>
        <a:p>
          <a:pPr algn="justLow" rtl="1"/>
          <a:r>
            <a:rPr lang="ar-SA" b="1" dirty="0">
              <a:solidFill>
                <a:schemeClr val="bg1"/>
              </a:solidFill>
              <a:cs typeface="B Titr" panose="00000700000000000000" pitchFamily="2" charset="-78"/>
            </a:rPr>
            <a:t>قسمت قابل توجه از انرژی و پروتئین (بیش از 45% نیازروزانه)</a:t>
          </a:r>
          <a:r>
            <a:rPr lang="fa-IR" b="1" dirty="0">
              <a:solidFill>
                <a:schemeClr val="bg1"/>
              </a:solidFill>
              <a:cs typeface="B Titr" panose="00000700000000000000" pitchFamily="2" charset="-78"/>
            </a:rPr>
            <a:t> و</a:t>
          </a:r>
          <a:r>
            <a:rPr lang="ar-SA" b="1" dirty="0">
              <a:solidFill>
                <a:schemeClr val="bg1"/>
              </a:solidFill>
              <a:cs typeface="B Titr" panose="00000700000000000000" pitchFamily="2" charset="-78"/>
            </a:rPr>
            <a:t> املاح معدنی مثل فسفر و ویتامین های گروه </a:t>
          </a:r>
          <a:r>
            <a:rPr lang="en-US" b="1" dirty="0">
              <a:solidFill>
                <a:schemeClr val="bg1"/>
              </a:solidFill>
              <a:cs typeface="B Titr" panose="00000700000000000000" pitchFamily="2" charset="-78"/>
            </a:rPr>
            <a:t>B </a:t>
          </a:r>
          <a:r>
            <a:rPr lang="fa-IR" b="1" dirty="0">
              <a:solidFill>
                <a:schemeClr val="bg1"/>
              </a:solidFill>
              <a:cs typeface="B Titr" panose="00000700000000000000" pitchFamily="2" charset="-78"/>
            </a:rPr>
            <a:t> مورد نیاز ازطریق نان تامین می شود.</a:t>
          </a:r>
        </a:p>
      </dgm:t>
    </dgm:pt>
    <dgm:pt modelId="{49EE29DE-6BFD-44AE-82A2-EBAEC14C4D3A}" type="parTrans" cxnId="{9BBC289D-2663-4884-95E8-D8D2DDE7CF0F}">
      <dgm:prSet/>
      <dgm:spPr/>
      <dgm:t>
        <a:bodyPr/>
        <a:lstStyle/>
        <a:p>
          <a:pPr algn="justLow" rtl="1"/>
          <a:endParaRPr lang="fa-IR">
            <a:cs typeface="B Titr" panose="00000700000000000000" pitchFamily="2" charset="-78"/>
          </a:endParaRPr>
        </a:p>
      </dgm:t>
    </dgm:pt>
    <dgm:pt modelId="{0CA52BA6-3558-4AC6-8425-79BE878E1BC4}" type="sibTrans" cxnId="{9BBC289D-2663-4884-95E8-D8D2DDE7CF0F}">
      <dgm:prSet/>
      <dgm:spPr/>
      <dgm:t>
        <a:bodyPr/>
        <a:lstStyle/>
        <a:p>
          <a:pPr algn="justLow" rtl="1"/>
          <a:endParaRPr lang="fa-IR">
            <a:cs typeface="B Titr" panose="00000700000000000000" pitchFamily="2" charset="-78"/>
          </a:endParaRPr>
        </a:p>
      </dgm:t>
    </dgm:pt>
    <dgm:pt modelId="{7F4ED83B-C0BB-45CE-92BB-7C373482574F}">
      <dgm:prSet/>
      <dgm:spPr>
        <a:solidFill>
          <a:srgbClr val="7030A0"/>
        </a:solidFill>
      </dgm:spPr>
      <dgm:t>
        <a:bodyPr/>
        <a:lstStyle/>
        <a:p>
          <a:pPr algn="justLow" rtl="1"/>
          <a:r>
            <a:rPr lang="fa-IR" b="1" dirty="0">
              <a:solidFill>
                <a:schemeClr val="bg1"/>
              </a:solidFill>
              <a:cs typeface="B Titr" panose="00000700000000000000" pitchFamily="2" charset="-78"/>
            </a:rPr>
            <a:t>نان مطلوب  شاخص گلیسمی پایین‌تری داشته ، منبع مهمی از پروتئین‌هاست و حاوی فیبر غذایی، ویتامین‌ها، منیزیم، می باشد. </a:t>
          </a:r>
        </a:p>
      </dgm:t>
    </dgm:pt>
    <dgm:pt modelId="{373CA3EE-933C-4FDB-BCA0-E9F8677EDD4F}" type="parTrans" cxnId="{D26F8132-313B-44CC-96C8-8503B1F25510}">
      <dgm:prSet/>
      <dgm:spPr/>
      <dgm:t>
        <a:bodyPr/>
        <a:lstStyle/>
        <a:p>
          <a:pPr algn="justLow" rtl="1"/>
          <a:endParaRPr lang="fa-IR">
            <a:cs typeface="B Titr" panose="00000700000000000000" pitchFamily="2" charset="-78"/>
          </a:endParaRPr>
        </a:p>
      </dgm:t>
    </dgm:pt>
    <dgm:pt modelId="{9A4A4FA9-D503-4F59-B338-0D421F99A608}" type="sibTrans" cxnId="{D26F8132-313B-44CC-96C8-8503B1F25510}">
      <dgm:prSet/>
      <dgm:spPr/>
      <dgm:t>
        <a:bodyPr/>
        <a:lstStyle/>
        <a:p>
          <a:pPr algn="justLow" rtl="1"/>
          <a:endParaRPr lang="fa-IR">
            <a:cs typeface="B Titr" panose="00000700000000000000" pitchFamily="2" charset="-78"/>
          </a:endParaRPr>
        </a:p>
      </dgm:t>
    </dgm:pt>
    <dgm:pt modelId="{EC7908EB-92D2-4D4F-AE92-F5C36C246470}" type="pres">
      <dgm:prSet presAssocID="{7E291B62-FF63-4FC8-94A6-567F342B692C}" presName="Name0" presStyleCnt="0">
        <dgm:presLayoutVars>
          <dgm:chPref val="1"/>
          <dgm:dir/>
          <dgm:animOne val="branch"/>
          <dgm:animLvl val="lvl"/>
          <dgm:resizeHandles/>
        </dgm:presLayoutVars>
      </dgm:prSet>
      <dgm:spPr/>
    </dgm:pt>
    <dgm:pt modelId="{D6F0E259-AB54-4D0E-BCBF-9CC48B939ED6}" type="pres">
      <dgm:prSet presAssocID="{E5A37DA3-8436-4CC9-A4AC-DF9076234B53}" presName="vertOne" presStyleCnt="0"/>
      <dgm:spPr/>
    </dgm:pt>
    <dgm:pt modelId="{95962C21-1C3D-45C3-9B8A-3346E51EE432}" type="pres">
      <dgm:prSet presAssocID="{E5A37DA3-8436-4CC9-A4AC-DF9076234B53}" presName="txOne" presStyleLbl="node0" presStyleIdx="0" presStyleCnt="6" custScaleX="115282">
        <dgm:presLayoutVars>
          <dgm:chPref val="3"/>
        </dgm:presLayoutVars>
      </dgm:prSet>
      <dgm:spPr/>
    </dgm:pt>
    <dgm:pt modelId="{203B5D12-840D-4D08-A657-F6335A3F4E86}" type="pres">
      <dgm:prSet presAssocID="{E5A37DA3-8436-4CC9-A4AC-DF9076234B53}" presName="horzOne" presStyleCnt="0"/>
      <dgm:spPr/>
    </dgm:pt>
    <dgm:pt modelId="{1B7C8AED-67C5-419D-89D6-FC711C748BCE}" type="pres">
      <dgm:prSet presAssocID="{D603B9CD-19D0-4D28-A913-C0770F22044F}" presName="sibSpaceOne" presStyleCnt="0"/>
      <dgm:spPr/>
    </dgm:pt>
    <dgm:pt modelId="{93AEC1D5-E174-4437-9F40-1E4FE54F9B5A}" type="pres">
      <dgm:prSet presAssocID="{56E5E6B7-AF32-414E-9B69-1BC88CCC56E3}" presName="vertOne" presStyleCnt="0"/>
      <dgm:spPr/>
    </dgm:pt>
    <dgm:pt modelId="{D2AD6469-20AB-4C84-8EA8-12F04A863292}" type="pres">
      <dgm:prSet presAssocID="{56E5E6B7-AF32-414E-9B69-1BC88CCC56E3}" presName="txOne" presStyleLbl="node0" presStyleIdx="1" presStyleCnt="6" custScaleX="76756">
        <dgm:presLayoutVars>
          <dgm:chPref val="3"/>
        </dgm:presLayoutVars>
      </dgm:prSet>
      <dgm:spPr/>
    </dgm:pt>
    <dgm:pt modelId="{B1444107-C40C-440B-8D08-969CB3288C24}" type="pres">
      <dgm:prSet presAssocID="{56E5E6B7-AF32-414E-9B69-1BC88CCC56E3}" presName="horzOne" presStyleCnt="0"/>
      <dgm:spPr/>
    </dgm:pt>
    <dgm:pt modelId="{2E723FE1-6860-4332-B10F-521984A8A6BF}" type="pres">
      <dgm:prSet presAssocID="{D4407E4D-18CE-4A70-A3B5-FC5E73BEDFA9}" presName="sibSpaceOne" presStyleCnt="0"/>
      <dgm:spPr/>
    </dgm:pt>
    <dgm:pt modelId="{408F3E12-8D46-443F-89AF-A245F6A1E905}" type="pres">
      <dgm:prSet presAssocID="{7E3A8EE0-45A6-4872-81DA-89C44115D6A2}" presName="vertOne" presStyleCnt="0"/>
      <dgm:spPr/>
    </dgm:pt>
    <dgm:pt modelId="{5C96EB70-6E16-4932-BF3F-F3D2CE1F1A73}" type="pres">
      <dgm:prSet presAssocID="{7E3A8EE0-45A6-4872-81DA-89C44115D6A2}" presName="txOne" presStyleLbl="node0" presStyleIdx="2" presStyleCnt="6" custScaleX="82546">
        <dgm:presLayoutVars>
          <dgm:chPref val="3"/>
        </dgm:presLayoutVars>
      </dgm:prSet>
      <dgm:spPr/>
    </dgm:pt>
    <dgm:pt modelId="{C22B2D45-AAF3-410C-B972-11DC2AE5202C}" type="pres">
      <dgm:prSet presAssocID="{7E3A8EE0-45A6-4872-81DA-89C44115D6A2}" presName="horzOne" presStyleCnt="0"/>
      <dgm:spPr/>
    </dgm:pt>
    <dgm:pt modelId="{ECCDDF68-2B5F-473C-B652-BC2BB5F4B11B}" type="pres">
      <dgm:prSet presAssocID="{9C38F0F3-53AB-441B-95D3-19523E3628A1}" presName="sibSpaceOne" presStyleCnt="0"/>
      <dgm:spPr/>
    </dgm:pt>
    <dgm:pt modelId="{5B9F335E-D115-40E1-8F62-9B42753B984D}" type="pres">
      <dgm:prSet presAssocID="{E6CBA832-78AA-4BB7-9D42-38AB5DB11CDB}" presName="vertOne" presStyleCnt="0"/>
      <dgm:spPr/>
    </dgm:pt>
    <dgm:pt modelId="{3F02761D-59E8-4BB8-B8A0-A8E0DCC13C04}" type="pres">
      <dgm:prSet presAssocID="{E6CBA832-78AA-4BB7-9D42-38AB5DB11CDB}" presName="txOne" presStyleLbl="node0" presStyleIdx="3" presStyleCnt="6" custScaleX="116544">
        <dgm:presLayoutVars>
          <dgm:chPref val="3"/>
        </dgm:presLayoutVars>
      </dgm:prSet>
      <dgm:spPr/>
    </dgm:pt>
    <dgm:pt modelId="{B4EE62A1-71FF-4966-8974-C7AB8F5AB8F6}" type="pres">
      <dgm:prSet presAssocID="{E6CBA832-78AA-4BB7-9D42-38AB5DB11CDB}" presName="horzOne" presStyleCnt="0"/>
      <dgm:spPr/>
    </dgm:pt>
    <dgm:pt modelId="{A12B4DBA-24B6-475A-AAF3-7EA30071E201}" type="pres">
      <dgm:prSet presAssocID="{2BE43482-ED9C-4AB7-BB4B-77F0F14C849B}" presName="sibSpaceOne" presStyleCnt="0"/>
      <dgm:spPr/>
    </dgm:pt>
    <dgm:pt modelId="{D0D611E2-4505-4AAF-89A3-7D5D755DC1C0}" type="pres">
      <dgm:prSet presAssocID="{B43893D7-EE63-41B5-B968-B7516C9D5E53}" presName="vertOne" presStyleCnt="0"/>
      <dgm:spPr/>
    </dgm:pt>
    <dgm:pt modelId="{BB996F7B-6634-434C-8CBF-E6148F75EDC7}" type="pres">
      <dgm:prSet presAssocID="{B43893D7-EE63-41B5-B968-B7516C9D5E53}" presName="txOne" presStyleLbl="node0" presStyleIdx="4" presStyleCnt="6" custScaleX="123806">
        <dgm:presLayoutVars>
          <dgm:chPref val="3"/>
        </dgm:presLayoutVars>
      </dgm:prSet>
      <dgm:spPr/>
    </dgm:pt>
    <dgm:pt modelId="{27849458-ECEC-4AB1-BF45-7DA30B008B0F}" type="pres">
      <dgm:prSet presAssocID="{B43893D7-EE63-41B5-B968-B7516C9D5E53}" presName="horzOne" presStyleCnt="0"/>
      <dgm:spPr/>
    </dgm:pt>
    <dgm:pt modelId="{A6D0C4ED-EBA8-4296-BD96-EAD9425D7D4A}" type="pres">
      <dgm:prSet presAssocID="{0CA52BA6-3558-4AC6-8425-79BE878E1BC4}" presName="sibSpaceOne" presStyleCnt="0"/>
      <dgm:spPr/>
    </dgm:pt>
    <dgm:pt modelId="{0F21B472-389A-4139-A5DF-6CEA3762A1F3}" type="pres">
      <dgm:prSet presAssocID="{7F4ED83B-C0BB-45CE-92BB-7C373482574F}" presName="vertOne" presStyleCnt="0"/>
      <dgm:spPr/>
    </dgm:pt>
    <dgm:pt modelId="{F8725B2C-E266-4416-8A6D-C9846D4EBF89}" type="pres">
      <dgm:prSet presAssocID="{7F4ED83B-C0BB-45CE-92BB-7C373482574F}" presName="txOne" presStyleLbl="node0" presStyleIdx="5" presStyleCnt="6" custScaleX="122534">
        <dgm:presLayoutVars>
          <dgm:chPref val="3"/>
        </dgm:presLayoutVars>
      </dgm:prSet>
      <dgm:spPr/>
    </dgm:pt>
    <dgm:pt modelId="{6720A5B4-D4B6-4913-9E35-DB28F4FEE129}" type="pres">
      <dgm:prSet presAssocID="{7F4ED83B-C0BB-45CE-92BB-7C373482574F}" presName="horzOne" presStyleCnt="0"/>
      <dgm:spPr/>
    </dgm:pt>
  </dgm:ptLst>
  <dgm:cxnLst>
    <dgm:cxn modelId="{BB90D703-6766-4749-B8F1-3130CA0290EF}" srcId="{7E291B62-FF63-4FC8-94A6-567F342B692C}" destId="{E5A37DA3-8436-4CC9-A4AC-DF9076234B53}" srcOrd="0" destOrd="0" parTransId="{1A1B9A40-FBFD-4A23-9F51-3CC5C762C9E4}" sibTransId="{D603B9CD-19D0-4D28-A913-C0770F22044F}"/>
    <dgm:cxn modelId="{95DAF729-618B-4600-8DC7-A5F21FBAEB76}" srcId="{7E291B62-FF63-4FC8-94A6-567F342B692C}" destId="{7E3A8EE0-45A6-4872-81DA-89C44115D6A2}" srcOrd="2" destOrd="0" parTransId="{B3F999C3-5490-4471-884F-C8AAC816DB82}" sibTransId="{9C38F0F3-53AB-441B-95D3-19523E3628A1}"/>
    <dgm:cxn modelId="{BB382A2B-9BEB-4190-B2E6-3DA013A6D481}" type="presOf" srcId="{E5A37DA3-8436-4CC9-A4AC-DF9076234B53}" destId="{95962C21-1C3D-45C3-9B8A-3346E51EE432}" srcOrd="0" destOrd="0" presId="urn:microsoft.com/office/officeart/2005/8/layout/architecture"/>
    <dgm:cxn modelId="{D26F8132-313B-44CC-96C8-8503B1F25510}" srcId="{7E291B62-FF63-4FC8-94A6-567F342B692C}" destId="{7F4ED83B-C0BB-45CE-92BB-7C373482574F}" srcOrd="5" destOrd="0" parTransId="{373CA3EE-933C-4FDB-BCA0-E9F8677EDD4F}" sibTransId="{9A4A4FA9-D503-4F59-B338-0D421F99A608}"/>
    <dgm:cxn modelId="{C07D383A-E377-4515-8E66-ED2307A0039A}" type="presOf" srcId="{7E3A8EE0-45A6-4872-81DA-89C44115D6A2}" destId="{5C96EB70-6E16-4932-BF3F-F3D2CE1F1A73}" srcOrd="0" destOrd="0" presId="urn:microsoft.com/office/officeart/2005/8/layout/architecture"/>
    <dgm:cxn modelId="{66ED9F5F-E89E-4EAD-A673-4EB3B9891462}" type="presOf" srcId="{B43893D7-EE63-41B5-B968-B7516C9D5E53}" destId="{BB996F7B-6634-434C-8CBF-E6148F75EDC7}" srcOrd="0" destOrd="0" presId="urn:microsoft.com/office/officeart/2005/8/layout/architecture"/>
    <dgm:cxn modelId="{53657A43-96C6-4D1F-83CB-0B1742215360}" type="presOf" srcId="{56E5E6B7-AF32-414E-9B69-1BC88CCC56E3}" destId="{D2AD6469-20AB-4C84-8EA8-12F04A863292}" srcOrd="0" destOrd="0" presId="urn:microsoft.com/office/officeart/2005/8/layout/architecture"/>
    <dgm:cxn modelId="{D296EA4D-C7AA-4E64-80F4-EAC07D7218A6}" type="presOf" srcId="{E6CBA832-78AA-4BB7-9D42-38AB5DB11CDB}" destId="{3F02761D-59E8-4BB8-B8A0-A8E0DCC13C04}" srcOrd="0" destOrd="0" presId="urn:microsoft.com/office/officeart/2005/8/layout/architecture"/>
    <dgm:cxn modelId="{FC08DE53-C308-4F03-A474-D9262A847813}" type="presOf" srcId="{7E291B62-FF63-4FC8-94A6-567F342B692C}" destId="{EC7908EB-92D2-4D4F-AE92-F5C36C246470}" srcOrd="0" destOrd="0" presId="urn:microsoft.com/office/officeart/2005/8/layout/architecture"/>
    <dgm:cxn modelId="{9BBC289D-2663-4884-95E8-D8D2DDE7CF0F}" srcId="{7E291B62-FF63-4FC8-94A6-567F342B692C}" destId="{B43893D7-EE63-41B5-B968-B7516C9D5E53}" srcOrd="4" destOrd="0" parTransId="{49EE29DE-6BFD-44AE-82A2-EBAEC14C4D3A}" sibTransId="{0CA52BA6-3558-4AC6-8425-79BE878E1BC4}"/>
    <dgm:cxn modelId="{892793D2-2B75-49DA-8672-535821B42E91}" srcId="{7E291B62-FF63-4FC8-94A6-567F342B692C}" destId="{E6CBA832-78AA-4BB7-9D42-38AB5DB11CDB}" srcOrd="3" destOrd="0" parTransId="{15038414-FC83-4AC1-8BCF-45EC75D9C5E8}" sibTransId="{2BE43482-ED9C-4AB7-BB4B-77F0F14C849B}"/>
    <dgm:cxn modelId="{E699C4EA-64E0-4595-A506-E27C66F17BB2}" type="presOf" srcId="{7F4ED83B-C0BB-45CE-92BB-7C373482574F}" destId="{F8725B2C-E266-4416-8A6D-C9846D4EBF89}" srcOrd="0" destOrd="0" presId="urn:microsoft.com/office/officeart/2005/8/layout/architecture"/>
    <dgm:cxn modelId="{0C592AFD-6F37-485F-B83F-63ACD4AE6D1D}" srcId="{7E291B62-FF63-4FC8-94A6-567F342B692C}" destId="{56E5E6B7-AF32-414E-9B69-1BC88CCC56E3}" srcOrd="1" destOrd="0" parTransId="{4A305B82-C8E3-4E99-92A4-4F03EA20E11C}" sibTransId="{D4407E4D-18CE-4A70-A3B5-FC5E73BEDFA9}"/>
    <dgm:cxn modelId="{AF90D7C0-E6CE-4387-8D59-880D997E8428}" type="presParOf" srcId="{EC7908EB-92D2-4D4F-AE92-F5C36C246470}" destId="{D6F0E259-AB54-4D0E-BCBF-9CC48B939ED6}" srcOrd="0" destOrd="0" presId="urn:microsoft.com/office/officeart/2005/8/layout/architecture"/>
    <dgm:cxn modelId="{B1745099-2CDA-4B48-926E-293BBB93EFF8}" type="presParOf" srcId="{D6F0E259-AB54-4D0E-BCBF-9CC48B939ED6}" destId="{95962C21-1C3D-45C3-9B8A-3346E51EE432}" srcOrd="0" destOrd="0" presId="urn:microsoft.com/office/officeart/2005/8/layout/architecture"/>
    <dgm:cxn modelId="{E9FE84D1-96B6-4148-B372-18C37B82AD16}" type="presParOf" srcId="{D6F0E259-AB54-4D0E-BCBF-9CC48B939ED6}" destId="{203B5D12-840D-4D08-A657-F6335A3F4E86}" srcOrd="1" destOrd="0" presId="urn:microsoft.com/office/officeart/2005/8/layout/architecture"/>
    <dgm:cxn modelId="{38BDF32B-6188-4FC6-9962-CD6B83438353}" type="presParOf" srcId="{EC7908EB-92D2-4D4F-AE92-F5C36C246470}" destId="{1B7C8AED-67C5-419D-89D6-FC711C748BCE}" srcOrd="1" destOrd="0" presId="urn:microsoft.com/office/officeart/2005/8/layout/architecture"/>
    <dgm:cxn modelId="{A86F73D2-F7F3-4150-849A-E5BB87573FAB}" type="presParOf" srcId="{EC7908EB-92D2-4D4F-AE92-F5C36C246470}" destId="{93AEC1D5-E174-4437-9F40-1E4FE54F9B5A}" srcOrd="2" destOrd="0" presId="urn:microsoft.com/office/officeart/2005/8/layout/architecture"/>
    <dgm:cxn modelId="{306B490A-2684-44B6-B5C8-70BD0D94E75B}" type="presParOf" srcId="{93AEC1D5-E174-4437-9F40-1E4FE54F9B5A}" destId="{D2AD6469-20AB-4C84-8EA8-12F04A863292}" srcOrd="0" destOrd="0" presId="urn:microsoft.com/office/officeart/2005/8/layout/architecture"/>
    <dgm:cxn modelId="{EF36F5A4-BD01-438C-931F-2143455F4808}" type="presParOf" srcId="{93AEC1D5-E174-4437-9F40-1E4FE54F9B5A}" destId="{B1444107-C40C-440B-8D08-969CB3288C24}" srcOrd="1" destOrd="0" presId="urn:microsoft.com/office/officeart/2005/8/layout/architecture"/>
    <dgm:cxn modelId="{14891DE0-08D9-4CE5-8C78-FE06CE8A54BC}" type="presParOf" srcId="{EC7908EB-92D2-4D4F-AE92-F5C36C246470}" destId="{2E723FE1-6860-4332-B10F-521984A8A6BF}" srcOrd="3" destOrd="0" presId="urn:microsoft.com/office/officeart/2005/8/layout/architecture"/>
    <dgm:cxn modelId="{C6FFBAC0-7500-40C8-BF8A-3A3364D66D94}" type="presParOf" srcId="{EC7908EB-92D2-4D4F-AE92-F5C36C246470}" destId="{408F3E12-8D46-443F-89AF-A245F6A1E905}" srcOrd="4" destOrd="0" presId="urn:microsoft.com/office/officeart/2005/8/layout/architecture"/>
    <dgm:cxn modelId="{F2329854-F2A3-4F01-9847-B4F01C8AB785}" type="presParOf" srcId="{408F3E12-8D46-443F-89AF-A245F6A1E905}" destId="{5C96EB70-6E16-4932-BF3F-F3D2CE1F1A73}" srcOrd="0" destOrd="0" presId="urn:microsoft.com/office/officeart/2005/8/layout/architecture"/>
    <dgm:cxn modelId="{ED461C2C-7DD4-4C0B-8F7C-801E2D5D15C9}" type="presParOf" srcId="{408F3E12-8D46-443F-89AF-A245F6A1E905}" destId="{C22B2D45-AAF3-410C-B972-11DC2AE5202C}" srcOrd="1" destOrd="0" presId="urn:microsoft.com/office/officeart/2005/8/layout/architecture"/>
    <dgm:cxn modelId="{A24264B8-82F9-45E6-A9F0-2FFB5BEF998A}" type="presParOf" srcId="{EC7908EB-92D2-4D4F-AE92-F5C36C246470}" destId="{ECCDDF68-2B5F-473C-B652-BC2BB5F4B11B}" srcOrd="5" destOrd="0" presId="urn:microsoft.com/office/officeart/2005/8/layout/architecture"/>
    <dgm:cxn modelId="{7E566698-46AF-4336-BFF3-CF218146E5F9}" type="presParOf" srcId="{EC7908EB-92D2-4D4F-AE92-F5C36C246470}" destId="{5B9F335E-D115-40E1-8F62-9B42753B984D}" srcOrd="6" destOrd="0" presId="urn:microsoft.com/office/officeart/2005/8/layout/architecture"/>
    <dgm:cxn modelId="{1173A835-C76E-4AA6-9E19-234F5C8697A0}" type="presParOf" srcId="{5B9F335E-D115-40E1-8F62-9B42753B984D}" destId="{3F02761D-59E8-4BB8-B8A0-A8E0DCC13C04}" srcOrd="0" destOrd="0" presId="urn:microsoft.com/office/officeart/2005/8/layout/architecture"/>
    <dgm:cxn modelId="{82337E28-4C9C-4FB6-8E26-92CC31839C1A}" type="presParOf" srcId="{5B9F335E-D115-40E1-8F62-9B42753B984D}" destId="{B4EE62A1-71FF-4966-8974-C7AB8F5AB8F6}" srcOrd="1" destOrd="0" presId="urn:microsoft.com/office/officeart/2005/8/layout/architecture"/>
    <dgm:cxn modelId="{B3F332E8-582E-4806-85CA-A1659B9AB81B}" type="presParOf" srcId="{EC7908EB-92D2-4D4F-AE92-F5C36C246470}" destId="{A12B4DBA-24B6-475A-AAF3-7EA30071E201}" srcOrd="7" destOrd="0" presId="urn:microsoft.com/office/officeart/2005/8/layout/architecture"/>
    <dgm:cxn modelId="{3BD34F0E-05D2-4F56-90CD-1E8A55060C3B}" type="presParOf" srcId="{EC7908EB-92D2-4D4F-AE92-F5C36C246470}" destId="{D0D611E2-4505-4AAF-89A3-7D5D755DC1C0}" srcOrd="8" destOrd="0" presId="urn:microsoft.com/office/officeart/2005/8/layout/architecture"/>
    <dgm:cxn modelId="{87AE80CF-056A-44FC-86CC-10C1F77A1425}" type="presParOf" srcId="{D0D611E2-4505-4AAF-89A3-7D5D755DC1C0}" destId="{BB996F7B-6634-434C-8CBF-E6148F75EDC7}" srcOrd="0" destOrd="0" presId="urn:microsoft.com/office/officeart/2005/8/layout/architecture"/>
    <dgm:cxn modelId="{296E2F69-C89F-4ADC-BD3F-9F885C682814}" type="presParOf" srcId="{D0D611E2-4505-4AAF-89A3-7D5D755DC1C0}" destId="{27849458-ECEC-4AB1-BF45-7DA30B008B0F}" srcOrd="1" destOrd="0" presId="urn:microsoft.com/office/officeart/2005/8/layout/architecture"/>
    <dgm:cxn modelId="{33F224DF-335A-4852-96ED-C8AB61854893}" type="presParOf" srcId="{EC7908EB-92D2-4D4F-AE92-F5C36C246470}" destId="{A6D0C4ED-EBA8-4296-BD96-EAD9425D7D4A}" srcOrd="9" destOrd="0" presId="urn:microsoft.com/office/officeart/2005/8/layout/architecture"/>
    <dgm:cxn modelId="{F14D26AB-2531-4ED9-B778-69485760B6B1}" type="presParOf" srcId="{EC7908EB-92D2-4D4F-AE92-F5C36C246470}" destId="{0F21B472-389A-4139-A5DF-6CEA3762A1F3}" srcOrd="10" destOrd="0" presId="urn:microsoft.com/office/officeart/2005/8/layout/architecture"/>
    <dgm:cxn modelId="{5EDB62E3-D43C-4B03-B3CD-539DA1649EB6}" type="presParOf" srcId="{0F21B472-389A-4139-A5DF-6CEA3762A1F3}" destId="{F8725B2C-E266-4416-8A6D-C9846D4EBF89}" srcOrd="0" destOrd="0" presId="urn:microsoft.com/office/officeart/2005/8/layout/architecture"/>
    <dgm:cxn modelId="{EC5F713E-DEDB-4B71-8AED-71476E280793}" type="presParOf" srcId="{0F21B472-389A-4139-A5DF-6CEA3762A1F3}" destId="{6720A5B4-D4B6-4913-9E35-DB28F4FEE129}" srcOrd="1" destOrd="0" presId="urn:microsoft.com/office/officeart/2005/8/layout/architecture"/>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53D4DB2A-CA7A-4B96-91D8-A69BED2CE364}" type="doc">
      <dgm:prSet loTypeId="urn:diagrams.loki3.com/TabbedArc+Icon" loCatId="relationship" qsTypeId="urn:microsoft.com/office/officeart/2005/8/quickstyle/simple1" qsCatId="simple" csTypeId="urn:microsoft.com/office/officeart/2005/8/colors/accent2_5" csCatId="accent2" phldr="1"/>
      <dgm:spPr/>
      <dgm:t>
        <a:bodyPr/>
        <a:lstStyle/>
        <a:p>
          <a:pPr rtl="1"/>
          <a:endParaRPr lang="fa-IR"/>
        </a:p>
      </dgm:t>
    </dgm:pt>
    <dgm:pt modelId="{212A4B68-F163-408B-BF4B-900337364DA8}">
      <dgm:prSet custT="1"/>
      <dgm:spPr>
        <a:solidFill>
          <a:srgbClr val="7030A0">
            <a:alpha val="90000"/>
          </a:srgbClr>
        </a:solidFill>
      </dgm:spPr>
      <dgm:t>
        <a:bodyPr/>
        <a:lstStyle/>
        <a:p>
          <a:pPr rtl="1"/>
          <a:r>
            <a:rPr lang="fa-IR" sz="3200" b="1" dirty="0">
              <a:solidFill>
                <a:schemeClr val="bg1"/>
              </a:solidFill>
              <a:cs typeface="B Nazanin" panose="00000400000000000000" pitchFamily="2" charset="-78"/>
            </a:rPr>
            <a:t>مهمترین مزایا</a:t>
          </a:r>
          <a:endParaRPr lang="fa-IR" sz="3200" dirty="0">
            <a:solidFill>
              <a:schemeClr val="bg1"/>
            </a:solidFill>
            <a:cs typeface="B Nazanin" panose="00000400000000000000" pitchFamily="2" charset="-78"/>
          </a:endParaRPr>
        </a:p>
      </dgm:t>
    </dgm:pt>
    <dgm:pt modelId="{CBCD1035-FFA8-44EC-89A1-BC3044DFFE8F}" type="parTrans" cxnId="{C96A7D45-9A38-4E64-B511-EC92D2870D87}">
      <dgm:prSet/>
      <dgm:spPr/>
      <dgm:t>
        <a:bodyPr/>
        <a:lstStyle/>
        <a:p>
          <a:pPr rtl="1"/>
          <a:endParaRPr lang="fa-IR"/>
        </a:p>
      </dgm:t>
    </dgm:pt>
    <dgm:pt modelId="{0EE6E07C-C50E-40B7-A80E-ECA360DCEBFB}" type="sibTrans" cxnId="{C96A7D45-9A38-4E64-B511-EC92D2870D87}">
      <dgm:prSet/>
      <dgm:spPr/>
      <dgm:t>
        <a:bodyPr/>
        <a:lstStyle/>
        <a:p>
          <a:pPr rtl="1"/>
          <a:endParaRPr lang="fa-IR"/>
        </a:p>
      </dgm:t>
    </dgm:pt>
    <dgm:pt modelId="{3FFEEF8F-F75F-4AFC-AB78-5390D28713C8}">
      <dgm:prSet custT="1"/>
      <dgm:spPr>
        <a:solidFill>
          <a:schemeClr val="accent2">
            <a:lumMod val="50000"/>
            <a:alpha val="82000"/>
          </a:schemeClr>
        </a:solidFill>
      </dgm:spPr>
      <dgm:t>
        <a:bodyPr/>
        <a:lstStyle/>
        <a:p>
          <a:pPr marL="0" lvl="0" indent="0" algn="ctr" defTabSz="711200" rtl="1">
            <a:lnSpc>
              <a:spcPct val="90000"/>
            </a:lnSpc>
            <a:spcBef>
              <a:spcPct val="0"/>
            </a:spcBef>
            <a:spcAft>
              <a:spcPct val="35000"/>
            </a:spcAft>
            <a:buNone/>
          </a:pPr>
          <a:r>
            <a:rPr lang="fa-IR" sz="1600" b="1" kern="1200" dirty="0">
              <a:solidFill>
                <a:prstClr val="white"/>
              </a:solidFill>
              <a:latin typeface="Calibri" panose="020F0502020204030204"/>
              <a:ea typeface="+mn-ea"/>
              <a:cs typeface="B Titr" panose="00000700000000000000" pitchFamily="2" charset="-78"/>
            </a:rPr>
            <a:t>عدم استفاده از جوش شیرین یکی از مهم ترین مزایای روش صنعتی پخت نان است.</a:t>
          </a:r>
        </a:p>
      </dgm:t>
    </dgm:pt>
    <dgm:pt modelId="{CCCEC293-E3F0-43C9-85A1-0D5DAD54174A}" type="parTrans" cxnId="{E0204D5B-9DCE-4B94-95E1-C1B0E49FC713}">
      <dgm:prSet/>
      <dgm:spPr/>
      <dgm:t>
        <a:bodyPr/>
        <a:lstStyle/>
        <a:p>
          <a:pPr rtl="1"/>
          <a:endParaRPr lang="fa-IR"/>
        </a:p>
      </dgm:t>
    </dgm:pt>
    <dgm:pt modelId="{531585B8-81C0-424A-9521-EA418B83BA3B}" type="sibTrans" cxnId="{E0204D5B-9DCE-4B94-95E1-C1B0E49FC713}">
      <dgm:prSet/>
      <dgm:spPr/>
      <dgm:t>
        <a:bodyPr/>
        <a:lstStyle/>
        <a:p>
          <a:pPr rtl="1"/>
          <a:endParaRPr lang="fa-IR"/>
        </a:p>
      </dgm:t>
    </dgm:pt>
    <dgm:pt modelId="{03FC2348-2DC5-4644-AC2C-8C6BBE96F9AE}">
      <dgm:prSet custT="1"/>
      <dgm:spPr>
        <a:solidFill>
          <a:srgbClr val="B45210">
            <a:alpha val="74000"/>
          </a:srgbClr>
        </a:solidFill>
      </dgm:spPr>
      <dgm:t>
        <a:bodyPr/>
        <a:lstStyle/>
        <a:p>
          <a:pPr rtl="1"/>
          <a:r>
            <a:rPr lang="fa-IR" sz="1600" b="1" dirty="0">
              <a:solidFill>
                <a:schemeClr val="bg1"/>
              </a:solidFill>
              <a:cs typeface="B Titr" panose="00000700000000000000" pitchFamily="2" charset="-78"/>
            </a:rPr>
            <a:t>از آنجایی که نیروی انسانی کمتری در پخت نان دخالت دارند خطرآلودگی نیزکاهش پیدا می کند.</a:t>
          </a:r>
          <a:endParaRPr lang="fa-IR" sz="1600" dirty="0">
            <a:solidFill>
              <a:schemeClr val="bg1"/>
            </a:solidFill>
            <a:cs typeface="B Titr" panose="00000700000000000000" pitchFamily="2" charset="-78"/>
          </a:endParaRPr>
        </a:p>
      </dgm:t>
    </dgm:pt>
    <dgm:pt modelId="{097F5534-F9AD-47D6-976E-0F3AB156062D}" type="parTrans" cxnId="{72849703-2FB4-4427-8370-FDCA44592A15}">
      <dgm:prSet/>
      <dgm:spPr/>
      <dgm:t>
        <a:bodyPr/>
        <a:lstStyle/>
        <a:p>
          <a:pPr rtl="1"/>
          <a:endParaRPr lang="fa-IR"/>
        </a:p>
      </dgm:t>
    </dgm:pt>
    <dgm:pt modelId="{14DFF50C-4C34-43C3-824B-5BB3E8C15E11}" type="sibTrans" cxnId="{72849703-2FB4-4427-8370-FDCA44592A15}">
      <dgm:prSet/>
      <dgm:spPr/>
      <dgm:t>
        <a:bodyPr/>
        <a:lstStyle/>
        <a:p>
          <a:pPr rtl="1"/>
          <a:endParaRPr lang="fa-IR"/>
        </a:p>
      </dgm:t>
    </dgm:pt>
    <dgm:pt modelId="{EF71ECD9-1F9D-4716-AF8D-423276890B8A}">
      <dgm:prSet custT="1"/>
      <dgm:spPr>
        <a:solidFill>
          <a:schemeClr val="accent1">
            <a:lumMod val="50000"/>
            <a:alpha val="66000"/>
          </a:schemeClr>
        </a:solidFill>
      </dgm:spPr>
      <dgm:t>
        <a:bodyPr/>
        <a:lstStyle/>
        <a:p>
          <a:pPr rtl="1"/>
          <a:r>
            <a:rPr lang="fa-IR" sz="1600" b="1" dirty="0">
              <a:solidFill>
                <a:schemeClr val="bg1"/>
              </a:solidFill>
              <a:cs typeface="B Titr" panose="00000700000000000000" pitchFamily="2" charset="-78"/>
            </a:rPr>
            <a:t>تمام مراحل پخت در نان صنعتی توسط دستگاه های مختلف به صورت خودکار و مکانیزه انجام می شود.</a:t>
          </a:r>
          <a:endParaRPr lang="fa-IR" sz="1600" dirty="0">
            <a:solidFill>
              <a:schemeClr val="bg1"/>
            </a:solidFill>
            <a:cs typeface="B Titr" panose="00000700000000000000" pitchFamily="2" charset="-78"/>
          </a:endParaRPr>
        </a:p>
      </dgm:t>
    </dgm:pt>
    <dgm:pt modelId="{8D675A77-7754-45F2-8690-78BC7C2C5DA5}" type="parTrans" cxnId="{58E9B954-AC37-4FCE-81C7-F6F17A869F9A}">
      <dgm:prSet/>
      <dgm:spPr/>
      <dgm:t>
        <a:bodyPr/>
        <a:lstStyle/>
        <a:p>
          <a:pPr rtl="1"/>
          <a:endParaRPr lang="fa-IR"/>
        </a:p>
      </dgm:t>
    </dgm:pt>
    <dgm:pt modelId="{B168879C-1C4F-4D83-A4C9-7246BC07F18D}" type="sibTrans" cxnId="{58E9B954-AC37-4FCE-81C7-F6F17A869F9A}">
      <dgm:prSet/>
      <dgm:spPr/>
      <dgm:t>
        <a:bodyPr/>
        <a:lstStyle/>
        <a:p>
          <a:pPr rtl="1"/>
          <a:endParaRPr lang="fa-IR"/>
        </a:p>
      </dgm:t>
    </dgm:pt>
    <dgm:pt modelId="{3285E234-3B25-4E5A-8F65-472001774DCE}">
      <dgm:prSet custT="1"/>
      <dgm:spPr>
        <a:solidFill>
          <a:schemeClr val="accent6">
            <a:lumMod val="50000"/>
            <a:alpha val="58000"/>
          </a:schemeClr>
        </a:solidFill>
      </dgm:spPr>
      <dgm:t>
        <a:bodyPr/>
        <a:lstStyle/>
        <a:p>
          <a:pPr marL="0" lvl="0" indent="0" algn="ctr" defTabSz="711200" rtl="1">
            <a:lnSpc>
              <a:spcPct val="90000"/>
            </a:lnSpc>
            <a:spcBef>
              <a:spcPct val="0"/>
            </a:spcBef>
            <a:spcAft>
              <a:spcPct val="35000"/>
            </a:spcAft>
            <a:buNone/>
          </a:pPr>
          <a:r>
            <a:rPr lang="fa-IR" sz="1600" b="1" kern="1200" dirty="0">
              <a:solidFill>
                <a:prstClr val="white"/>
              </a:solidFill>
              <a:latin typeface="Calibri" panose="020F0502020204030204"/>
              <a:ea typeface="+mn-ea"/>
              <a:cs typeface="B Titr" panose="00000700000000000000" pitchFamily="2" charset="-78"/>
            </a:rPr>
            <a:t>پخت نان در روش صنعتی با حرارت غیر مستقیم صورت می گیرد. </a:t>
          </a:r>
        </a:p>
      </dgm:t>
    </dgm:pt>
    <dgm:pt modelId="{BC721436-218D-47E6-8E39-0939BDD0E0B0}" type="parTrans" cxnId="{4BBDEB3A-58D3-422B-8BED-F326B5FA6558}">
      <dgm:prSet/>
      <dgm:spPr/>
      <dgm:t>
        <a:bodyPr/>
        <a:lstStyle/>
        <a:p>
          <a:pPr rtl="1"/>
          <a:endParaRPr lang="fa-IR"/>
        </a:p>
      </dgm:t>
    </dgm:pt>
    <dgm:pt modelId="{091C457A-213A-4FCF-8847-E412296CE329}" type="sibTrans" cxnId="{4BBDEB3A-58D3-422B-8BED-F326B5FA6558}">
      <dgm:prSet/>
      <dgm:spPr/>
      <dgm:t>
        <a:bodyPr/>
        <a:lstStyle/>
        <a:p>
          <a:pPr rtl="1"/>
          <a:endParaRPr lang="fa-IR"/>
        </a:p>
      </dgm:t>
    </dgm:pt>
    <dgm:pt modelId="{D29AF4A3-82E3-41CF-898F-440A10AEDAA3}">
      <dgm:prSet custT="1"/>
      <dgm:spPr>
        <a:solidFill>
          <a:srgbClr val="C00000">
            <a:alpha val="50000"/>
          </a:srgbClr>
        </a:solidFill>
      </dgm:spPr>
      <dgm:t>
        <a:bodyPr/>
        <a:lstStyle/>
        <a:p>
          <a:pPr marL="0" lvl="0" indent="0" algn="ctr" defTabSz="711200" rtl="1">
            <a:lnSpc>
              <a:spcPct val="90000"/>
            </a:lnSpc>
            <a:spcBef>
              <a:spcPct val="0"/>
            </a:spcBef>
            <a:spcAft>
              <a:spcPct val="35000"/>
            </a:spcAft>
            <a:buNone/>
          </a:pPr>
          <a:r>
            <a:rPr lang="fa-IR" sz="1600" b="1" kern="1200" dirty="0">
              <a:solidFill>
                <a:prstClr val="white"/>
              </a:solidFill>
              <a:latin typeface="Calibri" panose="020F0502020204030204"/>
              <a:ea typeface="+mn-ea"/>
              <a:cs typeface="B Titr" panose="00000700000000000000" pitchFamily="2" charset="-78"/>
            </a:rPr>
            <a:t>در روش صنعتی نانهای تولیدی با بسته بندی مناسب عرضه می شود.</a:t>
          </a:r>
        </a:p>
      </dgm:t>
    </dgm:pt>
    <dgm:pt modelId="{5757305E-5DFA-4064-8B3A-74010A0D3552}" type="parTrans" cxnId="{D97B51A2-26EE-418F-A906-9240B519F774}">
      <dgm:prSet/>
      <dgm:spPr/>
      <dgm:t>
        <a:bodyPr/>
        <a:lstStyle/>
        <a:p>
          <a:pPr rtl="1"/>
          <a:endParaRPr lang="fa-IR"/>
        </a:p>
      </dgm:t>
    </dgm:pt>
    <dgm:pt modelId="{6E6CE7E2-B760-4F2E-A6A3-0AF0E943DA93}" type="sibTrans" cxnId="{D97B51A2-26EE-418F-A906-9240B519F774}">
      <dgm:prSet/>
      <dgm:spPr/>
      <dgm:t>
        <a:bodyPr/>
        <a:lstStyle/>
        <a:p>
          <a:pPr rtl="1"/>
          <a:endParaRPr lang="fa-IR"/>
        </a:p>
      </dgm:t>
    </dgm:pt>
    <dgm:pt modelId="{B03DC68D-8887-4420-B428-399B6208114D}" type="pres">
      <dgm:prSet presAssocID="{53D4DB2A-CA7A-4B96-91D8-A69BED2CE364}" presName="Name0" presStyleCnt="0">
        <dgm:presLayoutVars>
          <dgm:dir/>
          <dgm:resizeHandles val="exact"/>
        </dgm:presLayoutVars>
      </dgm:prSet>
      <dgm:spPr/>
    </dgm:pt>
    <dgm:pt modelId="{807DB1C7-1C0C-4E86-A72F-AA89675A134A}" type="pres">
      <dgm:prSet presAssocID="{212A4B68-F163-408B-BF4B-900337364DA8}" presName="twoplus" presStyleLbl="node1" presStyleIdx="0" presStyleCnt="6" custAng="3600000" custRadScaleRad="73039" custRadScaleInc="88962">
        <dgm:presLayoutVars>
          <dgm:bulletEnabled val="1"/>
        </dgm:presLayoutVars>
      </dgm:prSet>
      <dgm:spPr/>
    </dgm:pt>
    <dgm:pt modelId="{24950493-9FE8-422D-AC6A-F95B3A80EA01}" type="pres">
      <dgm:prSet presAssocID="{3FFEEF8F-F75F-4AFC-AB78-5390D28713C8}" presName="twoplus" presStyleLbl="node1" presStyleIdx="1" presStyleCnt="6" custAng="2160000" custRadScaleRad="85320" custRadScaleInc="7081">
        <dgm:presLayoutVars>
          <dgm:bulletEnabled val="1"/>
        </dgm:presLayoutVars>
      </dgm:prSet>
      <dgm:spPr/>
    </dgm:pt>
    <dgm:pt modelId="{1C471FD2-675A-409F-9DC6-2A7933E1A99A}" type="pres">
      <dgm:prSet presAssocID="{03FC2348-2DC5-4644-AC2C-8C6BBE96F9AE}" presName="twoplus" presStyleLbl="node1" presStyleIdx="2" presStyleCnt="6" custAng="720000" custRadScaleRad="98868" custRadScaleInc="-4662">
        <dgm:presLayoutVars>
          <dgm:bulletEnabled val="1"/>
        </dgm:presLayoutVars>
      </dgm:prSet>
      <dgm:spPr/>
    </dgm:pt>
    <dgm:pt modelId="{F43CC28C-4AD5-4C67-B50A-21AA464EB24F}" type="pres">
      <dgm:prSet presAssocID="{EF71ECD9-1F9D-4716-AF8D-423276890B8A}" presName="twoplus" presStyleLbl="node1" presStyleIdx="3" presStyleCnt="6" custAng="20880000" custRadScaleRad="95958" custRadScaleInc="-11626">
        <dgm:presLayoutVars>
          <dgm:bulletEnabled val="1"/>
        </dgm:presLayoutVars>
      </dgm:prSet>
      <dgm:spPr/>
    </dgm:pt>
    <dgm:pt modelId="{A9CD37A0-F222-4425-A5DD-64A644E9E959}" type="pres">
      <dgm:prSet presAssocID="{3285E234-3B25-4E5A-8F65-472001774DCE}" presName="twoplus" presStyleLbl="node1" presStyleIdx="4" presStyleCnt="6" custAng="19440000" custRadScaleRad="77766" custRadScaleInc="-24832">
        <dgm:presLayoutVars>
          <dgm:bulletEnabled val="1"/>
        </dgm:presLayoutVars>
      </dgm:prSet>
      <dgm:spPr/>
    </dgm:pt>
    <dgm:pt modelId="{3950B93E-5A70-489C-8358-40CEA4404027}" type="pres">
      <dgm:prSet presAssocID="{D29AF4A3-82E3-41CF-898F-440A10AEDAA3}" presName="twoplus" presStyleLbl="node1" presStyleIdx="5" presStyleCnt="6" custAng="18000000" custRadScaleRad="48812" custRadScaleInc="-116562">
        <dgm:presLayoutVars>
          <dgm:bulletEnabled val="1"/>
        </dgm:presLayoutVars>
      </dgm:prSet>
      <dgm:spPr/>
    </dgm:pt>
  </dgm:ptLst>
  <dgm:cxnLst>
    <dgm:cxn modelId="{72849703-2FB4-4427-8370-FDCA44592A15}" srcId="{53D4DB2A-CA7A-4B96-91D8-A69BED2CE364}" destId="{03FC2348-2DC5-4644-AC2C-8C6BBE96F9AE}" srcOrd="2" destOrd="0" parTransId="{097F5534-F9AD-47D6-976E-0F3AB156062D}" sibTransId="{14DFF50C-4C34-43C3-824B-5BB3E8C15E11}"/>
    <dgm:cxn modelId="{FB542A18-1BBE-47E0-9C47-1135F5D34B2E}" type="presOf" srcId="{53D4DB2A-CA7A-4B96-91D8-A69BED2CE364}" destId="{B03DC68D-8887-4420-B428-399B6208114D}" srcOrd="0" destOrd="0" presId="urn:diagrams.loki3.com/TabbedArc+Icon"/>
    <dgm:cxn modelId="{8128E924-CB52-483D-9AF3-44A47EDB6101}" type="presOf" srcId="{EF71ECD9-1F9D-4716-AF8D-423276890B8A}" destId="{F43CC28C-4AD5-4C67-B50A-21AA464EB24F}" srcOrd="0" destOrd="0" presId="urn:diagrams.loki3.com/TabbedArc+Icon"/>
    <dgm:cxn modelId="{4BBDEB3A-58D3-422B-8BED-F326B5FA6558}" srcId="{53D4DB2A-CA7A-4B96-91D8-A69BED2CE364}" destId="{3285E234-3B25-4E5A-8F65-472001774DCE}" srcOrd="4" destOrd="0" parTransId="{BC721436-218D-47E6-8E39-0939BDD0E0B0}" sibTransId="{091C457A-213A-4FCF-8847-E412296CE329}"/>
    <dgm:cxn modelId="{E0204D5B-9DCE-4B94-95E1-C1B0E49FC713}" srcId="{53D4DB2A-CA7A-4B96-91D8-A69BED2CE364}" destId="{3FFEEF8F-F75F-4AFC-AB78-5390D28713C8}" srcOrd="1" destOrd="0" parTransId="{CCCEC293-E3F0-43C9-85A1-0D5DAD54174A}" sibTransId="{531585B8-81C0-424A-9521-EA418B83BA3B}"/>
    <dgm:cxn modelId="{C96A7D45-9A38-4E64-B511-EC92D2870D87}" srcId="{53D4DB2A-CA7A-4B96-91D8-A69BED2CE364}" destId="{212A4B68-F163-408B-BF4B-900337364DA8}" srcOrd="0" destOrd="0" parTransId="{CBCD1035-FFA8-44EC-89A1-BC3044DFFE8F}" sibTransId="{0EE6E07C-C50E-40B7-A80E-ECA360DCEBFB}"/>
    <dgm:cxn modelId="{38913967-1570-46C6-A0AE-A3D7D01AB637}" type="presOf" srcId="{3285E234-3B25-4E5A-8F65-472001774DCE}" destId="{A9CD37A0-F222-4425-A5DD-64A644E9E959}" srcOrd="0" destOrd="0" presId="urn:diagrams.loki3.com/TabbedArc+Icon"/>
    <dgm:cxn modelId="{FE7AF367-CCFF-4684-8933-E88C2268B3E0}" type="presOf" srcId="{03FC2348-2DC5-4644-AC2C-8C6BBE96F9AE}" destId="{1C471FD2-675A-409F-9DC6-2A7933E1A99A}" srcOrd="0" destOrd="0" presId="urn:diagrams.loki3.com/TabbedArc+Icon"/>
    <dgm:cxn modelId="{58E9B954-AC37-4FCE-81C7-F6F17A869F9A}" srcId="{53D4DB2A-CA7A-4B96-91D8-A69BED2CE364}" destId="{EF71ECD9-1F9D-4716-AF8D-423276890B8A}" srcOrd="3" destOrd="0" parTransId="{8D675A77-7754-45F2-8690-78BC7C2C5DA5}" sibTransId="{B168879C-1C4F-4D83-A4C9-7246BC07F18D}"/>
    <dgm:cxn modelId="{7EB05356-6125-4E3A-BBD2-EEF333F7C477}" type="presOf" srcId="{212A4B68-F163-408B-BF4B-900337364DA8}" destId="{807DB1C7-1C0C-4E86-A72F-AA89675A134A}" srcOrd="0" destOrd="0" presId="urn:diagrams.loki3.com/TabbedArc+Icon"/>
    <dgm:cxn modelId="{D97B51A2-26EE-418F-A906-9240B519F774}" srcId="{53D4DB2A-CA7A-4B96-91D8-A69BED2CE364}" destId="{D29AF4A3-82E3-41CF-898F-440A10AEDAA3}" srcOrd="5" destOrd="0" parTransId="{5757305E-5DFA-4064-8B3A-74010A0D3552}" sibTransId="{6E6CE7E2-B760-4F2E-A6A3-0AF0E943DA93}"/>
    <dgm:cxn modelId="{9FEECBD6-0120-42FA-BD97-68AE2C3BF6D7}" type="presOf" srcId="{D29AF4A3-82E3-41CF-898F-440A10AEDAA3}" destId="{3950B93E-5A70-489C-8358-40CEA4404027}" srcOrd="0" destOrd="0" presId="urn:diagrams.loki3.com/TabbedArc+Icon"/>
    <dgm:cxn modelId="{B592D4DD-6BBB-4AF7-8CFF-DF40346777CC}" type="presOf" srcId="{3FFEEF8F-F75F-4AFC-AB78-5390D28713C8}" destId="{24950493-9FE8-422D-AC6A-F95B3A80EA01}" srcOrd="0" destOrd="0" presId="urn:diagrams.loki3.com/TabbedArc+Icon"/>
    <dgm:cxn modelId="{B98F196F-C317-4D7F-A067-8D7EC1DE73BE}" type="presParOf" srcId="{B03DC68D-8887-4420-B428-399B6208114D}" destId="{807DB1C7-1C0C-4E86-A72F-AA89675A134A}" srcOrd="0" destOrd="0" presId="urn:diagrams.loki3.com/TabbedArc+Icon"/>
    <dgm:cxn modelId="{A3D786CD-E3F2-4E9D-B877-4788CB7D1C9C}" type="presParOf" srcId="{B03DC68D-8887-4420-B428-399B6208114D}" destId="{24950493-9FE8-422D-AC6A-F95B3A80EA01}" srcOrd="1" destOrd="0" presId="urn:diagrams.loki3.com/TabbedArc+Icon"/>
    <dgm:cxn modelId="{F13E98A2-5AC3-4D02-82E6-373AE8D79B7C}" type="presParOf" srcId="{B03DC68D-8887-4420-B428-399B6208114D}" destId="{1C471FD2-675A-409F-9DC6-2A7933E1A99A}" srcOrd="2" destOrd="0" presId="urn:diagrams.loki3.com/TabbedArc+Icon"/>
    <dgm:cxn modelId="{904ED33B-0AB5-4F1F-A0F2-324B3A552674}" type="presParOf" srcId="{B03DC68D-8887-4420-B428-399B6208114D}" destId="{F43CC28C-4AD5-4C67-B50A-21AA464EB24F}" srcOrd="3" destOrd="0" presId="urn:diagrams.loki3.com/TabbedArc+Icon"/>
    <dgm:cxn modelId="{032321C2-B37D-4F41-B15A-6DA865B49426}" type="presParOf" srcId="{B03DC68D-8887-4420-B428-399B6208114D}" destId="{A9CD37A0-F222-4425-A5DD-64A644E9E959}" srcOrd="4" destOrd="0" presId="urn:diagrams.loki3.com/TabbedArc+Icon"/>
    <dgm:cxn modelId="{D8131344-DD49-4108-8021-72D80D3B4F7F}" type="presParOf" srcId="{B03DC68D-8887-4420-B428-399B6208114D}" destId="{3950B93E-5A70-489C-8358-40CEA4404027}" srcOrd="5"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A53DDC2-799B-45A2-A815-C2F0D09579D0}" type="doc">
      <dgm:prSet loTypeId="urn:microsoft.com/office/officeart/2005/8/layout/vList2" loCatId="list" qsTypeId="urn:microsoft.com/office/officeart/2005/8/quickstyle/simple1" qsCatId="simple" csTypeId="urn:microsoft.com/office/officeart/2005/8/colors/accent2_5" csCatId="accent2"/>
      <dgm:spPr/>
      <dgm:t>
        <a:bodyPr/>
        <a:lstStyle/>
        <a:p>
          <a:pPr rtl="1"/>
          <a:endParaRPr lang="fa-IR"/>
        </a:p>
      </dgm:t>
    </dgm:pt>
    <dgm:pt modelId="{D0FA14B6-37E5-4488-AF3C-1C6F13A60F01}">
      <dgm:prSet custT="1"/>
      <dgm:spPr/>
      <dgm:t>
        <a:bodyPr/>
        <a:lstStyle/>
        <a:p>
          <a:pPr rtl="1"/>
          <a:r>
            <a:rPr lang="fa-IR" sz="2400" b="1" dirty="0">
              <a:solidFill>
                <a:schemeClr val="bg1"/>
              </a:solidFill>
              <a:cs typeface="B Titr" panose="00000700000000000000" pitchFamily="2" charset="-78"/>
            </a:rPr>
            <a:t>نانهایی که به صورت مکانیزه در کارخانجات بدون دخالت دست و با حرارت غیر مسقیم پخته می شوند.</a:t>
          </a:r>
          <a:endParaRPr lang="fa-IR" sz="2400" dirty="0">
            <a:solidFill>
              <a:schemeClr val="bg1"/>
            </a:solidFill>
            <a:cs typeface="B Titr" panose="00000700000000000000" pitchFamily="2" charset="-78"/>
          </a:endParaRPr>
        </a:p>
      </dgm:t>
    </dgm:pt>
    <dgm:pt modelId="{2BC3D806-C445-4CA9-9575-2888D72D3A0B}" type="parTrans" cxnId="{B5266B17-99E3-4E53-BE83-1FF7E65554D1}">
      <dgm:prSet/>
      <dgm:spPr/>
      <dgm:t>
        <a:bodyPr/>
        <a:lstStyle/>
        <a:p>
          <a:pPr rtl="1"/>
          <a:endParaRPr lang="fa-IR"/>
        </a:p>
      </dgm:t>
    </dgm:pt>
    <dgm:pt modelId="{7286C69B-1F7C-4C67-AA01-7664A37F60DF}" type="sibTrans" cxnId="{B5266B17-99E3-4E53-BE83-1FF7E65554D1}">
      <dgm:prSet/>
      <dgm:spPr/>
      <dgm:t>
        <a:bodyPr/>
        <a:lstStyle/>
        <a:p>
          <a:pPr rtl="1"/>
          <a:endParaRPr lang="fa-IR"/>
        </a:p>
      </dgm:t>
    </dgm:pt>
    <dgm:pt modelId="{9F8D82EF-A000-42BF-A61F-AB30EC4A4E23}" type="pres">
      <dgm:prSet presAssocID="{4A53DDC2-799B-45A2-A815-C2F0D09579D0}" presName="linear" presStyleCnt="0">
        <dgm:presLayoutVars>
          <dgm:animLvl val="lvl"/>
          <dgm:resizeHandles val="exact"/>
        </dgm:presLayoutVars>
      </dgm:prSet>
      <dgm:spPr/>
    </dgm:pt>
    <dgm:pt modelId="{971DE4FC-ADAD-407B-AA8C-0A0BE13FB84D}" type="pres">
      <dgm:prSet presAssocID="{D0FA14B6-37E5-4488-AF3C-1C6F13A60F01}" presName="parentText" presStyleLbl="node1" presStyleIdx="0" presStyleCnt="1" custLinFactNeighborY="-21648">
        <dgm:presLayoutVars>
          <dgm:chMax val="0"/>
          <dgm:bulletEnabled val="1"/>
        </dgm:presLayoutVars>
      </dgm:prSet>
      <dgm:spPr/>
    </dgm:pt>
  </dgm:ptLst>
  <dgm:cxnLst>
    <dgm:cxn modelId="{B5266B17-99E3-4E53-BE83-1FF7E65554D1}" srcId="{4A53DDC2-799B-45A2-A815-C2F0D09579D0}" destId="{D0FA14B6-37E5-4488-AF3C-1C6F13A60F01}" srcOrd="0" destOrd="0" parTransId="{2BC3D806-C445-4CA9-9575-2888D72D3A0B}" sibTransId="{7286C69B-1F7C-4C67-AA01-7664A37F60DF}"/>
    <dgm:cxn modelId="{E07A1869-A856-4A21-9ECD-6A0E0873C03E}" type="presOf" srcId="{D0FA14B6-37E5-4488-AF3C-1C6F13A60F01}" destId="{971DE4FC-ADAD-407B-AA8C-0A0BE13FB84D}" srcOrd="0" destOrd="0" presId="urn:microsoft.com/office/officeart/2005/8/layout/vList2"/>
    <dgm:cxn modelId="{4FA5B885-CC81-4BF6-B080-218C527229A8}" type="presOf" srcId="{4A53DDC2-799B-45A2-A815-C2F0D09579D0}" destId="{9F8D82EF-A000-42BF-A61F-AB30EC4A4E23}" srcOrd="0" destOrd="0" presId="urn:microsoft.com/office/officeart/2005/8/layout/vList2"/>
    <dgm:cxn modelId="{02917DB3-3044-4DD8-BDAE-5E64A0F9AD9C}" type="presParOf" srcId="{9F8D82EF-A000-42BF-A61F-AB30EC4A4E23}" destId="{971DE4FC-ADAD-407B-AA8C-0A0BE13FB84D}"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F3D87F2-5B40-46AA-A755-843B434C0FE5}"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pPr rtl="1"/>
          <a:endParaRPr lang="fa-IR"/>
        </a:p>
      </dgm:t>
    </dgm:pt>
    <dgm:pt modelId="{42067899-E755-4C24-94E2-A04865C2428E}">
      <dgm:prSet custT="1"/>
      <dgm:spPr/>
      <dgm:t>
        <a:bodyPr vert="vert"/>
        <a:lstStyle/>
        <a:p>
          <a:pPr rtl="1"/>
          <a:r>
            <a:rPr lang="ar-SA" sz="4000" b="1" dirty="0">
              <a:cs typeface="B Nazanin" panose="00000400000000000000" pitchFamily="2" charset="-78"/>
            </a:rPr>
            <a:t>علل استفاده‏</a:t>
          </a:r>
          <a:endParaRPr lang="fa-IR" sz="4000" dirty="0">
            <a:cs typeface="B Nazanin" panose="00000400000000000000" pitchFamily="2" charset="-78"/>
          </a:endParaRPr>
        </a:p>
      </dgm:t>
    </dgm:pt>
    <dgm:pt modelId="{F7826B64-DB2B-4967-AE63-04C1C125CA3A}" type="parTrans" cxnId="{3DB55F59-9E58-43EE-86D0-4C9416203106}">
      <dgm:prSet/>
      <dgm:spPr/>
      <dgm:t>
        <a:bodyPr/>
        <a:lstStyle/>
        <a:p>
          <a:pPr rtl="1"/>
          <a:endParaRPr lang="fa-IR"/>
        </a:p>
      </dgm:t>
    </dgm:pt>
    <dgm:pt modelId="{89E7FA34-A0FC-411C-9A0B-3DD12ED10F39}" type="sibTrans" cxnId="{3DB55F59-9E58-43EE-86D0-4C9416203106}">
      <dgm:prSet/>
      <dgm:spPr/>
      <dgm:t>
        <a:bodyPr/>
        <a:lstStyle/>
        <a:p>
          <a:pPr rtl="1"/>
          <a:endParaRPr lang="fa-IR"/>
        </a:p>
      </dgm:t>
    </dgm:pt>
    <dgm:pt modelId="{B74C3948-0DF6-4351-A4B9-A7F9133C4A7C}">
      <dgm:prSet/>
      <dgm:spPr/>
      <dgm:t>
        <a:bodyPr/>
        <a:lstStyle/>
        <a:p>
          <a:pPr rtl="1"/>
          <a:r>
            <a:rPr lang="ar-SA" b="1" dirty="0">
              <a:cs typeface="B Nazanin" panose="00000400000000000000" pitchFamily="2" charset="-78"/>
            </a:rPr>
            <a:t>ایجاد برآمدگی های زیبا روی سطح نان</a:t>
          </a:r>
          <a:endParaRPr lang="fa-IR" dirty="0">
            <a:cs typeface="B Nazanin" panose="00000400000000000000" pitchFamily="2" charset="-78"/>
          </a:endParaRPr>
        </a:p>
      </dgm:t>
    </dgm:pt>
    <dgm:pt modelId="{47698D74-F477-4AB9-BC7C-526BA9B3F46E}" type="parTrans" cxnId="{D7ED07A2-23F7-45CD-A1BE-1F1E28764279}">
      <dgm:prSet/>
      <dgm:spPr/>
      <dgm:t>
        <a:bodyPr/>
        <a:lstStyle/>
        <a:p>
          <a:pPr rtl="1"/>
          <a:endParaRPr lang="fa-IR"/>
        </a:p>
      </dgm:t>
    </dgm:pt>
    <dgm:pt modelId="{BC2FF6F5-76B1-4DC5-A750-6B7A29D41AB3}" type="sibTrans" cxnId="{D7ED07A2-23F7-45CD-A1BE-1F1E28764279}">
      <dgm:prSet/>
      <dgm:spPr/>
      <dgm:t>
        <a:bodyPr/>
        <a:lstStyle/>
        <a:p>
          <a:pPr rtl="1"/>
          <a:endParaRPr lang="fa-IR"/>
        </a:p>
      </dgm:t>
    </dgm:pt>
    <dgm:pt modelId="{5D7EF272-3BAC-4328-BDA6-613D069D632A}">
      <dgm:prSet/>
      <dgm:spPr/>
      <dgm:t>
        <a:bodyPr/>
        <a:lstStyle/>
        <a:p>
          <a:pPr rtl="1"/>
          <a:r>
            <a:rPr lang="ar-SA" b="1">
              <a:cs typeface="B Nazanin" panose="00000400000000000000" pitchFamily="2" charset="-78"/>
            </a:rPr>
            <a:t>جلوگیری از سفت و لاستیکی شدن نان </a:t>
          </a:r>
          <a:endParaRPr lang="fa-IR">
            <a:cs typeface="B Nazanin" panose="00000400000000000000" pitchFamily="2" charset="-78"/>
          </a:endParaRPr>
        </a:p>
      </dgm:t>
    </dgm:pt>
    <dgm:pt modelId="{F056E895-C8AA-4B80-B87E-94714F68BD03}" type="parTrans" cxnId="{DE0DA93A-3571-4F84-96EF-B04AD7681E12}">
      <dgm:prSet/>
      <dgm:spPr/>
      <dgm:t>
        <a:bodyPr/>
        <a:lstStyle/>
        <a:p>
          <a:pPr rtl="1"/>
          <a:endParaRPr lang="fa-IR"/>
        </a:p>
      </dgm:t>
    </dgm:pt>
    <dgm:pt modelId="{3A9F22A6-2075-4139-AE80-637B24075453}" type="sibTrans" cxnId="{DE0DA93A-3571-4F84-96EF-B04AD7681E12}">
      <dgm:prSet/>
      <dgm:spPr/>
      <dgm:t>
        <a:bodyPr/>
        <a:lstStyle/>
        <a:p>
          <a:pPr rtl="1"/>
          <a:endParaRPr lang="fa-IR"/>
        </a:p>
      </dgm:t>
    </dgm:pt>
    <dgm:pt modelId="{35EE92A1-3D68-4B3B-87DE-DBC187B88B8A}">
      <dgm:prSet/>
      <dgm:spPr/>
      <dgm:t>
        <a:bodyPr/>
        <a:lstStyle/>
        <a:p>
          <a:pPr rtl="1"/>
          <a:r>
            <a:rPr lang="ar-SA" b="1" dirty="0">
              <a:cs typeface="B Nazanin" panose="00000400000000000000" pitchFamily="2" charset="-78"/>
            </a:rPr>
            <a:t>تسریع در زمان تخمیر </a:t>
          </a:r>
          <a:endParaRPr lang="fa-IR" dirty="0">
            <a:cs typeface="B Nazanin" panose="00000400000000000000" pitchFamily="2" charset="-78"/>
          </a:endParaRPr>
        </a:p>
      </dgm:t>
    </dgm:pt>
    <dgm:pt modelId="{EE01C0CF-AC69-4DC3-A736-06E258F0A761}" type="parTrans" cxnId="{B0DF055E-1F28-4E12-B06A-72C309A7E5E4}">
      <dgm:prSet/>
      <dgm:spPr/>
      <dgm:t>
        <a:bodyPr/>
        <a:lstStyle/>
        <a:p>
          <a:pPr rtl="1"/>
          <a:endParaRPr lang="fa-IR"/>
        </a:p>
      </dgm:t>
    </dgm:pt>
    <dgm:pt modelId="{632B7CE8-D7F0-40FF-A15E-F40A8EB58BC4}" type="sibTrans" cxnId="{B0DF055E-1F28-4E12-B06A-72C309A7E5E4}">
      <dgm:prSet/>
      <dgm:spPr/>
      <dgm:t>
        <a:bodyPr/>
        <a:lstStyle/>
        <a:p>
          <a:pPr rtl="1"/>
          <a:endParaRPr lang="fa-IR"/>
        </a:p>
      </dgm:t>
    </dgm:pt>
    <dgm:pt modelId="{04FEF4F0-9399-4AC7-901E-EAC55AFA2DD6}">
      <dgm:prSet/>
      <dgm:spPr/>
      <dgm:t>
        <a:bodyPr/>
        <a:lstStyle/>
        <a:p>
          <a:pPr rtl="1"/>
          <a:r>
            <a:rPr lang="ar-SA" b="1" dirty="0">
              <a:cs typeface="B Nazanin" panose="00000400000000000000" pitchFamily="2" charset="-78"/>
            </a:rPr>
            <a:t>ارزان تر بودن نسبت به مخمر </a:t>
          </a:r>
          <a:endParaRPr lang="fa-IR" dirty="0">
            <a:cs typeface="B Nazanin" panose="00000400000000000000" pitchFamily="2" charset="-78"/>
          </a:endParaRPr>
        </a:p>
      </dgm:t>
    </dgm:pt>
    <dgm:pt modelId="{D3691298-0A9E-4297-8B80-9C282081F47D}" type="parTrans" cxnId="{8316E8F1-C31D-473F-B151-E2DEFD94E6BC}">
      <dgm:prSet/>
      <dgm:spPr/>
      <dgm:t>
        <a:bodyPr/>
        <a:lstStyle/>
        <a:p>
          <a:pPr rtl="1"/>
          <a:endParaRPr lang="fa-IR"/>
        </a:p>
      </dgm:t>
    </dgm:pt>
    <dgm:pt modelId="{BDD02DCD-0FB2-4E21-9B20-5EB26EC66BCF}" type="sibTrans" cxnId="{8316E8F1-C31D-473F-B151-E2DEFD94E6BC}">
      <dgm:prSet/>
      <dgm:spPr/>
      <dgm:t>
        <a:bodyPr/>
        <a:lstStyle/>
        <a:p>
          <a:pPr rtl="1"/>
          <a:endParaRPr lang="fa-IR"/>
        </a:p>
      </dgm:t>
    </dgm:pt>
    <dgm:pt modelId="{1E781BD6-3D94-4DD0-A4FB-074DB3899DAD}">
      <dgm:prSet/>
      <dgm:spPr/>
      <dgm:t>
        <a:bodyPr/>
        <a:lstStyle/>
        <a:p>
          <a:pPr rtl="1"/>
          <a:r>
            <a:rPr lang="ar-SA" b="1">
              <a:cs typeface="B Nazanin" panose="00000400000000000000" pitchFamily="2" charset="-78"/>
            </a:rPr>
            <a:t>ناآگاهی برخی از نانوایان از عوارض مصرف جوش‌شیرین</a:t>
          </a:r>
          <a:endParaRPr lang="fa-IR">
            <a:cs typeface="B Nazanin" panose="00000400000000000000" pitchFamily="2" charset="-78"/>
          </a:endParaRPr>
        </a:p>
      </dgm:t>
    </dgm:pt>
    <dgm:pt modelId="{6823FAC7-BC80-420E-815A-B500DC0DB8A9}" type="parTrans" cxnId="{B7024181-E61E-4E56-8BF4-E40371579DE9}">
      <dgm:prSet/>
      <dgm:spPr/>
      <dgm:t>
        <a:bodyPr/>
        <a:lstStyle/>
        <a:p>
          <a:pPr rtl="1"/>
          <a:endParaRPr lang="fa-IR"/>
        </a:p>
      </dgm:t>
    </dgm:pt>
    <dgm:pt modelId="{20395294-44ED-49B0-805D-D635D53D656A}" type="sibTrans" cxnId="{B7024181-E61E-4E56-8BF4-E40371579DE9}">
      <dgm:prSet/>
      <dgm:spPr/>
      <dgm:t>
        <a:bodyPr/>
        <a:lstStyle/>
        <a:p>
          <a:pPr rtl="1"/>
          <a:endParaRPr lang="fa-IR"/>
        </a:p>
      </dgm:t>
    </dgm:pt>
    <dgm:pt modelId="{AC1FDB3A-6966-4500-9588-B194FAD87342}" type="pres">
      <dgm:prSet presAssocID="{BF3D87F2-5B40-46AA-A755-843B434C0FE5}" presName="linearFlow" presStyleCnt="0">
        <dgm:presLayoutVars>
          <dgm:dir/>
          <dgm:animLvl val="lvl"/>
          <dgm:resizeHandles val="exact"/>
        </dgm:presLayoutVars>
      </dgm:prSet>
      <dgm:spPr/>
    </dgm:pt>
    <dgm:pt modelId="{437E9A02-3918-427C-8748-C4105A45A242}" type="pres">
      <dgm:prSet presAssocID="{42067899-E755-4C24-94E2-A04865C2428E}" presName="composite" presStyleCnt="0"/>
      <dgm:spPr/>
    </dgm:pt>
    <dgm:pt modelId="{355A5D5A-1BB3-4DE7-8D56-BF785D21A571}" type="pres">
      <dgm:prSet presAssocID="{42067899-E755-4C24-94E2-A04865C2428E}" presName="parentText" presStyleLbl="alignNode1" presStyleIdx="0" presStyleCnt="1" custAng="16200000" custScaleX="72499" custScaleY="76602" custLinFactNeighborX="9672" custLinFactNeighborY="7740">
        <dgm:presLayoutVars>
          <dgm:chMax val="1"/>
          <dgm:bulletEnabled val="1"/>
        </dgm:presLayoutVars>
      </dgm:prSet>
      <dgm:spPr/>
    </dgm:pt>
    <dgm:pt modelId="{37F9B5B0-E176-46AD-B548-B98550081BFE}" type="pres">
      <dgm:prSet presAssocID="{42067899-E755-4C24-94E2-A04865C2428E}" presName="descendantText" presStyleLbl="alignAcc1" presStyleIdx="0" presStyleCnt="1" custLinFactNeighborX="1735" custLinFactNeighborY="25151">
        <dgm:presLayoutVars>
          <dgm:bulletEnabled val="1"/>
        </dgm:presLayoutVars>
      </dgm:prSet>
      <dgm:spPr/>
    </dgm:pt>
  </dgm:ptLst>
  <dgm:cxnLst>
    <dgm:cxn modelId="{8A62EB08-CF9D-4053-B260-252134FEE833}" type="presOf" srcId="{B74C3948-0DF6-4351-A4B9-A7F9133C4A7C}" destId="{37F9B5B0-E176-46AD-B548-B98550081BFE}" srcOrd="0" destOrd="0" presId="urn:microsoft.com/office/officeart/2005/8/layout/chevron2"/>
    <dgm:cxn modelId="{A5179B10-3AE4-45E1-A33E-F3F168F099F0}" type="presOf" srcId="{5D7EF272-3BAC-4328-BDA6-613D069D632A}" destId="{37F9B5B0-E176-46AD-B548-B98550081BFE}" srcOrd="0" destOrd="1" presId="urn:microsoft.com/office/officeart/2005/8/layout/chevron2"/>
    <dgm:cxn modelId="{5DF31039-732D-433F-8A9E-7928937FDF7C}" type="presOf" srcId="{04FEF4F0-9399-4AC7-901E-EAC55AFA2DD6}" destId="{37F9B5B0-E176-46AD-B548-B98550081BFE}" srcOrd="0" destOrd="3" presId="urn:microsoft.com/office/officeart/2005/8/layout/chevron2"/>
    <dgm:cxn modelId="{DE0DA93A-3571-4F84-96EF-B04AD7681E12}" srcId="{42067899-E755-4C24-94E2-A04865C2428E}" destId="{5D7EF272-3BAC-4328-BDA6-613D069D632A}" srcOrd="1" destOrd="0" parTransId="{F056E895-C8AA-4B80-B87E-94714F68BD03}" sibTransId="{3A9F22A6-2075-4139-AE80-637B24075453}"/>
    <dgm:cxn modelId="{B0DF055E-1F28-4E12-B06A-72C309A7E5E4}" srcId="{42067899-E755-4C24-94E2-A04865C2428E}" destId="{35EE92A1-3D68-4B3B-87DE-DBC187B88B8A}" srcOrd="2" destOrd="0" parTransId="{EE01C0CF-AC69-4DC3-A736-06E258F0A761}" sibTransId="{632B7CE8-D7F0-40FF-A15E-F40A8EB58BC4}"/>
    <dgm:cxn modelId="{61441C69-3B9C-4252-AADE-69CC2A03F6DE}" type="presOf" srcId="{42067899-E755-4C24-94E2-A04865C2428E}" destId="{355A5D5A-1BB3-4DE7-8D56-BF785D21A571}" srcOrd="0" destOrd="0" presId="urn:microsoft.com/office/officeart/2005/8/layout/chevron2"/>
    <dgm:cxn modelId="{EBEE814F-5F30-40C5-9323-42A63A8985BF}" type="presOf" srcId="{1E781BD6-3D94-4DD0-A4FB-074DB3899DAD}" destId="{37F9B5B0-E176-46AD-B548-B98550081BFE}" srcOrd="0" destOrd="4" presId="urn:microsoft.com/office/officeart/2005/8/layout/chevron2"/>
    <dgm:cxn modelId="{3DB55F59-9E58-43EE-86D0-4C9416203106}" srcId="{BF3D87F2-5B40-46AA-A755-843B434C0FE5}" destId="{42067899-E755-4C24-94E2-A04865C2428E}" srcOrd="0" destOrd="0" parTransId="{F7826B64-DB2B-4967-AE63-04C1C125CA3A}" sibTransId="{89E7FA34-A0FC-411C-9A0B-3DD12ED10F39}"/>
    <dgm:cxn modelId="{B7024181-E61E-4E56-8BF4-E40371579DE9}" srcId="{42067899-E755-4C24-94E2-A04865C2428E}" destId="{1E781BD6-3D94-4DD0-A4FB-074DB3899DAD}" srcOrd="4" destOrd="0" parTransId="{6823FAC7-BC80-420E-815A-B500DC0DB8A9}" sibTransId="{20395294-44ED-49B0-805D-D635D53D656A}"/>
    <dgm:cxn modelId="{D7ED07A2-23F7-45CD-A1BE-1F1E28764279}" srcId="{42067899-E755-4C24-94E2-A04865C2428E}" destId="{B74C3948-0DF6-4351-A4B9-A7F9133C4A7C}" srcOrd="0" destOrd="0" parTransId="{47698D74-F477-4AB9-BC7C-526BA9B3F46E}" sibTransId="{BC2FF6F5-76B1-4DC5-A750-6B7A29D41AB3}"/>
    <dgm:cxn modelId="{56FBD8CB-D51F-42AD-A637-125E1385D984}" type="presOf" srcId="{BF3D87F2-5B40-46AA-A755-843B434C0FE5}" destId="{AC1FDB3A-6966-4500-9588-B194FAD87342}" srcOrd="0" destOrd="0" presId="urn:microsoft.com/office/officeart/2005/8/layout/chevron2"/>
    <dgm:cxn modelId="{7D15E3EA-0DBF-46CA-8ECE-C394B724C82C}" type="presOf" srcId="{35EE92A1-3D68-4B3B-87DE-DBC187B88B8A}" destId="{37F9B5B0-E176-46AD-B548-B98550081BFE}" srcOrd="0" destOrd="2" presId="urn:microsoft.com/office/officeart/2005/8/layout/chevron2"/>
    <dgm:cxn modelId="{8316E8F1-C31D-473F-B151-E2DEFD94E6BC}" srcId="{42067899-E755-4C24-94E2-A04865C2428E}" destId="{04FEF4F0-9399-4AC7-901E-EAC55AFA2DD6}" srcOrd="3" destOrd="0" parTransId="{D3691298-0A9E-4297-8B80-9C282081F47D}" sibTransId="{BDD02DCD-0FB2-4E21-9B20-5EB26EC66BCF}"/>
    <dgm:cxn modelId="{020998DC-64D5-4E28-BE1E-51B5C8BD92F2}" type="presParOf" srcId="{AC1FDB3A-6966-4500-9588-B194FAD87342}" destId="{437E9A02-3918-427C-8748-C4105A45A242}" srcOrd="0" destOrd="0" presId="urn:microsoft.com/office/officeart/2005/8/layout/chevron2"/>
    <dgm:cxn modelId="{47BD4A0D-3E89-4642-8C39-4E013B8ED9D1}" type="presParOf" srcId="{437E9A02-3918-427C-8748-C4105A45A242}" destId="{355A5D5A-1BB3-4DE7-8D56-BF785D21A571}" srcOrd="0" destOrd="0" presId="urn:microsoft.com/office/officeart/2005/8/layout/chevron2"/>
    <dgm:cxn modelId="{F11EF101-6EE0-4BE5-8655-423C75F7CC5B}" type="presParOf" srcId="{437E9A02-3918-427C-8748-C4105A45A242}" destId="{37F9B5B0-E176-46AD-B548-B98550081BF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44B4C8D-42DF-4424-855E-511CDCFF4D30}" type="doc">
      <dgm:prSet loTypeId="urn:microsoft.com/office/officeart/2005/8/layout/vList2" loCatId="list" qsTypeId="urn:microsoft.com/office/officeart/2005/8/quickstyle/simple1" qsCatId="simple" csTypeId="urn:microsoft.com/office/officeart/2005/8/colors/accent2_5" csCatId="accent2"/>
      <dgm:spPr/>
      <dgm:t>
        <a:bodyPr/>
        <a:lstStyle/>
        <a:p>
          <a:pPr rtl="1"/>
          <a:endParaRPr lang="fa-IR"/>
        </a:p>
      </dgm:t>
    </dgm:pt>
    <dgm:pt modelId="{B6145F9C-9B41-43BC-8A85-CF8991D61BBA}">
      <dgm:prSet/>
      <dgm:spPr/>
      <dgm:t>
        <a:bodyPr/>
        <a:lstStyle/>
        <a:p>
          <a:pPr algn="ctr" rtl="1"/>
          <a:r>
            <a:rPr lang="ar-SA" b="1" dirty="0">
              <a:cs typeface="B Nazanin" panose="00000400000000000000" pitchFamily="2" charset="-78"/>
            </a:rPr>
            <a:t>سال‌هاست که این افزودنی شیمیایی بسیار مورد توجه نانوایان قرار گرفته و برخی از آنان به دلیل ناآگاهی جوش‌شیرین را جایگزین خمیرمایه کرده‌‌اند. </a:t>
          </a:r>
          <a:endParaRPr lang="fa-IR" dirty="0">
            <a:cs typeface="B Nazanin" panose="00000400000000000000" pitchFamily="2" charset="-78"/>
          </a:endParaRPr>
        </a:p>
      </dgm:t>
    </dgm:pt>
    <dgm:pt modelId="{48C03948-A309-4AAE-8E79-FEF61685A874}" type="parTrans" cxnId="{43BCCF19-D67F-4DBB-95AA-0947312775C1}">
      <dgm:prSet/>
      <dgm:spPr/>
      <dgm:t>
        <a:bodyPr/>
        <a:lstStyle/>
        <a:p>
          <a:pPr rtl="1"/>
          <a:endParaRPr lang="fa-IR"/>
        </a:p>
      </dgm:t>
    </dgm:pt>
    <dgm:pt modelId="{A8AB1997-9D76-4A8C-89AD-B40C7994624B}" type="sibTrans" cxnId="{43BCCF19-D67F-4DBB-95AA-0947312775C1}">
      <dgm:prSet/>
      <dgm:spPr/>
      <dgm:t>
        <a:bodyPr/>
        <a:lstStyle/>
        <a:p>
          <a:pPr rtl="1"/>
          <a:endParaRPr lang="fa-IR"/>
        </a:p>
      </dgm:t>
    </dgm:pt>
    <dgm:pt modelId="{D34D4657-B1A0-4BF2-9466-4F9170879162}" type="pres">
      <dgm:prSet presAssocID="{544B4C8D-42DF-4424-855E-511CDCFF4D30}" presName="linear" presStyleCnt="0">
        <dgm:presLayoutVars>
          <dgm:animLvl val="lvl"/>
          <dgm:resizeHandles val="exact"/>
        </dgm:presLayoutVars>
      </dgm:prSet>
      <dgm:spPr/>
    </dgm:pt>
    <dgm:pt modelId="{35455D59-ECD5-4918-B59B-008E8CF6C6B7}" type="pres">
      <dgm:prSet presAssocID="{B6145F9C-9B41-43BC-8A85-CF8991D61BBA}" presName="parentText" presStyleLbl="node1" presStyleIdx="0" presStyleCnt="1">
        <dgm:presLayoutVars>
          <dgm:chMax val="0"/>
          <dgm:bulletEnabled val="1"/>
        </dgm:presLayoutVars>
      </dgm:prSet>
      <dgm:spPr/>
    </dgm:pt>
  </dgm:ptLst>
  <dgm:cxnLst>
    <dgm:cxn modelId="{F53BD700-50EA-44DB-A5D0-2BEA86BC07E5}" type="presOf" srcId="{B6145F9C-9B41-43BC-8A85-CF8991D61BBA}" destId="{35455D59-ECD5-4918-B59B-008E8CF6C6B7}" srcOrd="0" destOrd="0" presId="urn:microsoft.com/office/officeart/2005/8/layout/vList2"/>
    <dgm:cxn modelId="{43BCCF19-D67F-4DBB-95AA-0947312775C1}" srcId="{544B4C8D-42DF-4424-855E-511CDCFF4D30}" destId="{B6145F9C-9B41-43BC-8A85-CF8991D61BBA}" srcOrd="0" destOrd="0" parTransId="{48C03948-A309-4AAE-8E79-FEF61685A874}" sibTransId="{A8AB1997-9D76-4A8C-89AD-B40C7994624B}"/>
    <dgm:cxn modelId="{2C558FB9-C7DB-4633-A94A-A02E08325665}" type="presOf" srcId="{544B4C8D-42DF-4424-855E-511CDCFF4D30}" destId="{D34D4657-B1A0-4BF2-9466-4F9170879162}" srcOrd="0" destOrd="0" presId="urn:microsoft.com/office/officeart/2005/8/layout/vList2"/>
    <dgm:cxn modelId="{4AA41D04-6A13-4AFC-A8B4-22CC359D3A60}" type="presParOf" srcId="{D34D4657-B1A0-4BF2-9466-4F9170879162}" destId="{35455D59-ECD5-4918-B59B-008E8CF6C6B7}"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3A1FB02-6E80-4FD2-BE0C-4686F140972D}" type="doc">
      <dgm:prSet loTypeId="urn:microsoft.com/office/officeart/2005/8/layout/vList5" loCatId="list" qsTypeId="urn:microsoft.com/office/officeart/2005/8/quickstyle/simple1" qsCatId="simple" csTypeId="urn:microsoft.com/office/officeart/2005/8/colors/accent2_2" csCatId="accent2" phldr="1"/>
      <dgm:spPr/>
      <dgm:t>
        <a:bodyPr/>
        <a:lstStyle/>
        <a:p>
          <a:pPr rtl="1"/>
          <a:endParaRPr lang="fa-IR"/>
        </a:p>
      </dgm:t>
    </dgm:pt>
    <dgm:pt modelId="{C582CB21-8CF8-43C7-9EE5-E6AE9E9E50FD}">
      <dgm:prSet custT="1"/>
      <dgm:spPr>
        <a:solidFill>
          <a:srgbClr val="C00000"/>
        </a:solidFill>
      </dgm:spPr>
      <dgm:t>
        <a:bodyPr/>
        <a:lstStyle/>
        <a:p>
          <a:pPr rtl="1"/>
          <a:r>
            <a:rPr lang="ar-SA" sz="2800" b="1" dirty="0">
              <a:solidFill>
                <a:schemeClr val="bg1"/>
              </a:solidFill>
              <a:cs typeface="B Titr" panose="00000700000000000000" pitchFamily="2" charset="-78"/>
            </a:rPr>
            <a:t>عوارض گوارشی</a:t>
          </a:r>
          <a:r>
            <a:rPr lang="fa-IR" sz="2800" b="1" dirty="0">
              <a:solidFill>
                <a:schemeClr val="bg1"/>
              </a:solidFill>
              <a:cs typeface="B Titr" panose="00000700000000000000" pitchFamily="2" charset="-78"/>
            </a:rPr>
            <a:t> مثل سوزش سردل</a:t>
          </a:r>
          <a:endParaRPr lang="fa-IR" sz="2800" dirty="0">
            <a:solidFill>
              <a:schemeClr val="bg1"/>
            </a:solidFill>
            <a:cs typeface="B Titr" panose="00000700000000000000" pitchFamily="2" charset="-78"/>
          </a:endParaRPr>
        </a:p>
      </dgm:t>
    </dgm:pt>
    <dgm:pt modelId="{002AA737-F7C8-48DE-9EC2-C1FA2F20E482}" type="parTrans" cxnId="{DB4217EF-A790-4BB3-850E-4B5247E033AF}">
      <dgm:prSet/>
      <dgm:spPr/>
      <dgm:t>
        <a:bodyPr/>
        <a:lstStyle/>
        <a:p>
          <a:pPr rtl="1"/>
          <a:endParaRPr lang="fa-IR" sz="1800"/>
        </a:p>
      </dgm:t>
    </dgm:pt>
    <dgm:pt modelId="{8E3866F9-4C98-4388-BDEA-62FD321955A2}" type="sibTrans" cxnId="{DB4217EF-A790-4BB3-850E-4B5247E033AF}">
      <dgm:prSet/>
      <dgm:spPr/>
      <dgm:t>
        <a:bodyPr/>
        <a:lstStyle/>
        <a:p>
          <a:pPr rtl="1"/>
          <a:endParaRPr lang="fa-IR" sz="1800"/>
        </a:p>
      </dgm:t>
    </dgm:pt>
    <dgm:pt modelId="{0EE74A58-7161-44F0-99AE-E5BD2ABB8621}">
      <dgm:prSet custT="1"/>
      <dgm:spPr>
        <a:solidFill>
          <a:srgbClr val="002060"/>
        </a:solidFill>
      </dgm:spPr>
      <dgm:t>
        <a:bodyPr/>
        <a:lstStyle/>
        <a:p>
          <a:pPr rtl="1"/>
          <a:r>
            <a:rPr lang="ar-SA" sz="2400" b="1" dirty="0">
              <a:solidFill>
                <a:schemeClr val="bg1"/>
              </a:solidFill>
              <a:cs typeface="B Titr" panose="00000700000000000000" pitchFamily="2" charset="-78"/>
            </a:rPr>
            <a:t>اختلال در جذب فلزات دو ظرفیتی</a:t>
          </a:r>
          <a:r>
            <a:rPr lang="fa-IR" sz="2400" b="1" dirty="0">
              <a:solidFill>
                <a:schemeClr val="bg1"/>
              </a:solidFill>
              <a:cs typeface="B Titr" panose="00000700000000000000" pitchFamily="2" charset="-78"/>
            </a:rPr>
            <a:t> (بخصوص </a:t>
          </a:r>
          <a:r>
            <a:rPr lang="ar-SA" sz="2400" b="1" dirty="0">
              <a:solidFill>
                <a:schemeClr val="bg1"/>
              </a:solidFill>
              <a:cs typeface="B Titr" panose="00000700000000000000" pitchFamily="2" charset="-78"/>
            </a:rPr>
            <a:t>کلسیم </a:t>
          </a:r>
          <a:r>
            <a:rPr lang="fa-IR" sz="2400" b="1" dirty="0">
              <a:solidFill>
                <a:schemeClr val="bg1"/>
              </a:solidFill>
              <a:cs typeface="B Titr" panose="00000700000000000000" pitchFamily="2" charset="-78"/>
            </a:rPr>
            <a:t>، </a:t>
          </a:r>
          <a:r>
            <a:rPr lang="ar-SA" sz="2400" b="1" dirty="0">
              <a:solidFill>
                <a:schemeClr val="bg1"/>
              </a:solidFill>
              <a:cs typeface="B Titr" panose="00000700000000000000" pitchFamily="2" charset="-78"/>
            </a:rPr>
            <a:t>فسفر</a:t>
          </a:r>
          <a:r>
            <a:rPr lang="fa-IR" sz="2400" b="1" dirty="0">
              <a:solidFill>
                <a:schemeClr val="bg1"/>
              </a:solidFill>
              <a:cs typeface="B Titr" panose="00000700000000000000" pitchFamily="2" charset="-78"/>
            </a:rPr>
            <a:t>و آهن)</a:t>
          </a:r>
          <a:r>
            <a:rPr lang="ar-SA" sz="2400" b="1" dirty="0">
              <a:solidFill>
                <a:schemeClr val="bg1"/>
              </a:solidFill>
              <a:cs typeface="B Titr" panose="00000700000000000000" pitchFamily="2" charset="-78"/>
            </a:rPr>
            <a:t> </a:t>
          </a:r>
          <a:r>
            <a:rPr lang="fa-IR" sz="2400" b="1" dirty="0">
              <a:solidFill>
                <a:schemeClr val="bg1"/>
              </a:solidFill>
              <a:cs typeface="B Titr" panose="00000700000000000000" pitchFamily="2" charset="-78"/>
            </a:rPr>
            <a:t>و در نتیجه </a:t>
          </a:r>
          <a:r>
            <a:rPr lang="ar-SA" sz="2400" b="1" dirty="0">
              <a:solidFill>
                <a:schemeClr val="bg1"/>
              </a:solidFill>
              <a:cs typeface="B Titr" panose="00000700000000000000" pitchFamily="2" charset="-78"/>
            </a:rPr>
            <a:t>نرمی و پوکی استخوان‌ها </a:t>
          </a:r>
          <a:r>
            <a:rPr lang="fa-IR" sz="2400" b="1" dirty="0">
              <a:solidFill>
                <a:schemeClr val="bg1"/>
              </a:solidFill>
              <a:cs typeface="B Titr" panose="00000700000000000000" pitchFamily="2" charset="-78"/>
            </a:rPr>
            <a:t>،</a:t>
          </a:r>
          <a:r>
            <a:rPr lang="ar-SA" sz="2400" b="1" dirty="0">
              <a:solidFill>
                <a:schemeClr val="bg1"/>
              </a:solidFill>
              <a:cs typeface="B Titr" panose="00000700000000000000" pitchFamily="2" charset="-78"/>
            </a:rPr>
            <a:t>افزایش فساد دندان‌ها </a:t>
          </a:r>
          <a:r>
            <a:rPr lang="fa-IR" sz="2400" b="1" dirty="0">
              <a:solidFill>
                <a:schemeClr val="bg1"/>
              </a:solidFill>
              <a:cs typeface="B Titr" panose="00000700000000000000" pitchFamily="2" charset="-78"/>
            </a:rPr>
            <a:t>و کم خونی</a:t>
          </a:r>
          <a:endParaRPr lang="fa-IR" sz="2400" dirty="0">
            <a:solidFill>
              <a:schemeClr val="bg1"/>
            </a:solidFill>
            <a:cs typeface="B Titr" panose="00000700000000000000" pitchFamily="2" charset="-78"/>
          </a:endParaRPr>
        </a:p>
      </dgm:t>
    </dgm:pt>
    <dgm:pt modelId="{ABE6A4FC-F3DA-4E64-92F1-039163C8101E}" type="parTrans" cxnId="{5227D3E5-7376-4DDA-A889-7CE080867AB3}">
      <dgm:prSet/>
      <dgm:spPr/>
      <dgm:t>
        <a:bodyPr/>
        <a:lstStyle/>
        <a:p>
          <a:pPr rtl="1"/>
          <a:endParaRPr lang="fa-IR" sz="1800"/>
        </a:p>
      </dgm:t>
    </dgm:pt>
    <dgm:pt modelId="{99060B7C-146F-444B-B17C-A428D43C1825}" type="sibTrans" cxnId="{5227D3E5-7376-4DDA-A889-7CE080867AB3}">
      <dgm:prSet/>
      <dgm:spPr/>
      <dgm:t>
        <a:bodyPr/>
        <a:lstStyle/>
        <a:p>
          <a:pPr rtl="1"/>
          <a:endParaRPr lang="fa-IR" sz="1800"/>
        </a:p>
      </dgm:t>
    </dgm:pt>
    <dgm:pt modelId="{5DD48743-5E8B-4CFC-81AC-6F6E3E18C719}">
      <dgm:prSet custT="1"/>
      <dgm:spPr>
        <a:solidFill>
          <a:schemeClr val="accent6">
            <a:lumMod val="50000"/>
          </a:schemeClr>
        </a:solidFill>
      </dgm:spPr>
      <dgm:t>
        <a:bodyPr/>
        <a:lstStyle/>
        <a:p>
          <a:pPr rtl="1"/>
          <a:r>
            <a:rPr lang="fa-IR" sz="2800" b="1" dirty="0">
              <a:solidFill>
                <a:schemeClr val="bg1"/>
              </a:solidFill>
              <a:cs typeface="B Titr" panose="00000700000000000000" pitchFamily="2" charset="-78"/>
            </a:rPr>
            <a:t>مشکلات دریافت سدیم و در نتیجه مشکل در بیماران قلبی و عروقی</a:t>
          </a:r>
          <a:endParaRPr lang="fa-IR" sz="2800" dirty="0">
            <a:solidFill>
              <a:schemeClr val="bg1"/>
            </a:solidFill>
            <a:cs typeface="B Titr" panose="00000700000000000000" pitchFamily="2" charset="-78"/>
          </a:endParaRPr>
        </a:p>
      </dgm:t>
    </dgm:pt>
    <dgm:pt modelId="{40888263-70FB-4FFD-B600-2D36F9EE0C3F}" type="parTrans" cxnId="{21CBBC77-7529-40D4-8791-235BC4A4A88D}">
      <dgm:prSet/>
      <dgm:spPr/>
      <dgm:t>
        <a:bodyPr/>
        <a:lstStyle/>
        <a:p>
          <a:pPr rtl="1"/>
          <a:endParaRPr lang="fa-IR" sz="1800"/>
        </a:p>
      </dgm:t>
    </dgm:pt>
    <dgm:pt modelId="{6CC9BB0E-5A1F-4673-814A-10F253EDA589}" type="sibTrans" cxnId="{21CBBC77-7529-40D4-8791-235BC4A4A88D}">
      <dgm:prSet/>
      <dgm:spPr/>
      <dgm:t>
        <a:bodyPr/>
        <a:lstStyle/>
        <a:p>
          <a:pPr rtl="1"/>
          <a:endParaRPr lang="fa-IR" sz="1800"/>
        </a:p>
      </dgm:t>
    </dgm:pt>
    <dgm:pt modelId="{A4863D9D-50A5-432E-B5DD-6650283BEC8F}">
      <dgm:prSet custT="1"/>
      <dgm:spPr>
        <a:solidFill>
          <a:srgbClr val="0070C0"/>
        </a:solidFill>
      </dgm:spPr>
      <dgm:t>
        <a:bodyPr/>
        <a:lstStyle/>
        <a:p>
          <a:pPr rtl="1"/>
          <a:r>
            <a:rPr lang="ar-SA" sz="2800" b="1" dirty="0">
              <a:solidFill>
                <a:schemeClr val="bg1"/>
              </a:solidFill>
              <a:cs typeface="B Titr" panose="00000700000000000000" pitchFamily="2" charset="-78"/>
            </a:rPr>
            <a:t>تجمع تدریجی فلزات سنگین در بدن</a:t>
          </a:r>
          <a:endParaRPr lang="fa-IR" sz="2800" dirty="0">
            <a:solidFill>
              <a:schemeClr val="bg1"/>
            </a:solidFill>
            <a:cs typeface="B Titr" panose="00000700000000000000" pitchFamily="2" charset="-78"/>
          </a:endParaRPr>
        </a:p>
      </dgm:t>
    </dgm:pt>
    <dgm:pt modelId="{2D3BC8DE-A81C-4CBB-9479-C93AC330E922}" type="parTrans" cxnId="{01452E91-AFEB-4A5A-AC51-590C38A70142}">
      <dgm:prSet/>
      <dgm:spPr/>
      <dgm:t>
        <a:bodyPr/>
        <a:lstStyle/>
        <a:p>
          <a:pPr rtl="1"/>
          <a:endParaRPr lang="fa-IR" sz="1800"/>
        </a:p>
      </dgm:t>
    </dgm:pt>
    <dgm:pt modelId="{3B4B7AD6-1BB8-475A-ADC5-A9BC76FA4D3A}" type="sibTrans" cxnId="{01452E91-AFEB-4A5A-AC51-590C38A70142}">
      <dgm:prSet/>
      <dgm:spPr/>
      <dgm:t>
        <a:bodyPr/>
        <a:lstStyle/>
        <a:p>
          <a:pPr rtl="1"/>
          <a:endParaRPr lang="fa-IR" sz="1800"/>
        </a:p>
      </dgm:t>
    </dgm:pt>
    <dgm:pt modelId="{9FCABDD0-ACB4-4D0D-A299-8BCAD90A2E3B}" type="pres">
      <dgm:prSet presAssocID="{B3A1FB02-6E80-4FD2-BE0C-4686F140972D}" presName="Name0" presStyleCnt="0">
        <dgm:presLayoutVars>
          <dgm:dir/>
          <dgm:animLvl val="lvl"/>
          <dgm:resizeHandles val="exact"/>
        </dgm:presLayoutVars>
      </dgm:prSet>
      <dgm:spPr/>
    </dgm:pt>
    <dgm:pt modelId="{A2EF8331-16CB-4F57-946D-AC4503534FC1}" type="pres">
      <dgm:prSet presAssocID="{C582CB21-8CF8-43C7-9EE5-E6AE9E9E50FD}" presName="linNode" presStyleCnt="0"/>
      <dgm:spPr/>
    </dgm:pt>
    <dgm:pt modelId="{5FC85D12-837D-4AF2-8DF9-18AF9834A69D}" type="pres">
      <dgm:prSet presAssocID="{C582CB21-8CF8-43C7-9EE5-E6AE9E9E50FD}" presName="parentText" presStyleLbl="node1" presStyleIdx="0" presStyleCnt="4" custScaleX="277778">
        <dgm:presLayoutVars>
          <dgm:chMax val="1"/>
          <dgm:bulletEnabled val="1"/>
        </dgm:presLayoutVars>
      </dgm:prSet>
      <dgm:spPr/>
    </dgm:pt>
    <dgm:pt modelId="{6CF6A1DA-8201-4381-A3A0-E5EE7E9C3E6B}" type="pres">
      <dgm:prSet presAssocID="{8E3866F9-4C98-4388-BDEA-62FD321955A2}" presName="sp" presStyleCnt="0"/>
      <dgm:spPr/>
    </dgm:pt>
    <dgm:pt modelId="{2E4AE655-D554-4C93-8083-137C6BAE10D3}" type="pres">
      <dgm:prSet presAssocID="{0EE74A58-7161-44F0-99AE-E5BD2ABB8621}" presName="linNode" presStyleCnt="0"/>
      <dgm:spPr/>
    </dgm:pt>
    <dgm:pt modelId="{B8E5AE61-50F9-4DF8-8141-970CB76A5F1F}" type="pres">
      <dgm:prSet presAssocID="{0EE74A58-7161-44F0-99AE-E5BD2ABB8621}" presName="parentText" presStyleLbl="node1" presStyleIdx="1" presStyleCnt="4" custScaleX="277778" custScaleY="257555">
        <dgm:presLayoutVars>
          <dgm:chMax val="1"/>
          <dgm:bulletEnabled val="1"/>
        </dgm:presLayoutVars>
      </dgm:prSet>
      <dgm:spPr/>
    </dgm:pt>
    <dgm:pt modelId="{4B67B258-34D8-4464-BA86-131F9277C800}" type="pres">
      <dgm:prSet presAssocID="{99060B7C-146F-444B-B17C-A428D43C1825}" presName="sp" presStyleCnt="0"/>
      <dgm:spPr/>
    </dgm:pt>
    <dgm:pt modelId="{1AD86921-8A35-4CF9-BC9F-74760D5B5305}" type="pres">
      <dgm:prSet presAssocID="{5DD48743-5E8B-4CFC-81AC-6F6E3E18C719}" presName="linNode" presStyleCnt="0"/>
      <dgm:spPr/>
    </dgm:pt>
    <dgm:pt modelId="{A976F01C-A44E-4539-A96C-38E9D92581F0}" type="pres">
      <dgm:prSet presAssocID="{5DD48743-5E8B-4CFC-81AC-6F6E3E18C719}" presName="parentText" presStyleLbl="node1" presStyleIdx="2" presStyleCnt="4" custScaleX="277778" custScaleY="144842">
        <dgm:presLayoutVars>
          <dgm:chMax val="1"/>
          <dgm:bulletEnabled val="1"/>
        </dgm:presLayoutVars>
      </dgm:prSet>
      <dgm:spPr/>
    </dgm:pt>
    <dgm:pt modelId="{1B761117-29DF-4990-BD21-6DC7731FC2AB}" type="pres">
      <dgm:prSet presAssocID="{6CC9BB0E-5A1F-4673-814A-10F253EDA589}" presName="sp" presStyleCnt="0"/>
      <dgm:spPr/>
    </dgm:pt>
    <dgm:pt modelId="{95AB76BE-2482-4035-B702-E1288A2D726F}" type="pres">
      <dgm:prSet presAssocID="{A4863D9D-50A5-432E-B5DD-6650283BEC8F}" presName="linNode" presStyleCnt="0"/>
      <dgm:spPr/>
    </dgm:pt>
    <dgm:pt modelId="{B80BD4DF-3F33-40FE-B943-995A41CD0BBE}" type="pres">
      <dgm:prSet presAssocID="{A4863D9D-50A5-432E-B5DD-6650283BEC8F}" presName="parentText" presStyleLbl="node1" presStyleIdx="3" presStyleCnt="4" custScaleX="277778">
        <dgm:presLayoutVars>
          <dgm:chMax val="1"/>
          <dgm:bulletEnabled val="1"/>
        </dgm:presLayoutVars>
      </dgm:prSet>
      <dgm:spPr/>
    </dgm:pt>
  </dgm:ptLst>
  <dgm:cxnLst>
    <dgm:cxn modelId="{4F050A42-9953-4FCB-926A-D241964E4DAB}" type="presOf" srcId="{0EE74A58-7161-44F0-99AE-E5BD2ABB8621}" destId="{B8E5AE61-50F9-4DF8-8141-970CB76A5F1F}" srcOrd="0" destOrd="0" presId="urn:microsoft.com/office/officeart/2005/8/layout/vList5"/>
    <dgm:cxn modelId="{FAF4C36D-4716-4F23-BBA3-EBFA1BD37C11}" type="presOf" srcId="{C582CB21-8CF8-43C7-9EE5-E6AE9E9E50FD}" destId="{5FC85D12-837D-4AF2-8DF9-18AF9834A69D}" srcOrd="0" destOrd="0" presId="urn:microsoft.com/office/officeart/2005/8/layout/vList5"/>
    <dgm:cxn modelId="{21CBBC77-7529-40D4-8791-235BC4A4A88D}" srcId="{B3A1FB02-6E80-4FD2-BE0C-4686F140972D}" destId="{5DD48743-5E8B-4CFC-81AC-6F6E3E18C719}" srcOrd="2" destOrd="0" parTransId="{40888263-70FB-4FFD-B600-2D36F9EE0C3F}" sibTransId="{6CC9BB0E-5A1F-4673-814A-10F253EDA589}"/>
    <dgm:cxn modelId="{910D8A8E-40E7-4C64-882B-A8C7DB220D65}" type="presOf" srcId="{A4863D9D-50A5-432E-B5DD-6650283BEC8F}" destId="{B80BD4DF-3F33-40FE-B943-995A41CD0BBE}" srcOrd="0" destOrd="0" presId="urn:microsoft.com/office/officeart/2005/8/layout/vList5"/>
    <dgm:cxn modelId="{01452E91-AFEB-4A5A-AC51-590C38A70142}" srcId="{B3A1FB02-6E80-4FD2-BE0C-4686F140972D}" destId="{A4863D9D-50A5-432E-B5DD-6650283BEC8F}" srcOrd="3" destOrd="0" parTransId="{2D3BC8DE-A81C-4CBB-9479-C93AC330E922}" sibTransId="{3B4B7AD6-1BB8-475A-ADC5-A9BC76FA4D3A}"/>
    <dgm:cxn modelId="{BB126AD4-A3AC-44AE-844C-7A36FC3E9039}" type="presOf" srcId="{5DD48743-5E8B-4CFC-81AC-6F6E3E18C719}" destId="{A976F01C-A44E-4539-A96C-38E9D92581F0}" srcOrd="0" destOrd="0" presId="urn:microsoft.com/office/officeart/2005/8/layout/vList5"/>
    <dgm:cxn modelId="{5227D3E5-7376-4DDA-A889-7CE080867AB3}" srcId="{B3A1FB02-6E80-4FD2-BE0C-4686F140972D}" destId="{0EE74A58-7161-44F0-99AE-E5BD2ABB8621}" srcOrd="1" destOrd="0" parTransId="{ABE6A4FC-F3DA-4E64-92F1-039163C8101E}" sibTransId="{99060B7C-146F-444B-B17C-A428D43C1825}"/>
    <dgm:cxn modelId="{DB4217EF-A790-4BB3-850E-4B5247E033AF}" srcId="{B3A1FB02-6E80-4FD2-BE0C-4686F140972D}" destId="{C582CB21-8CF8-43C7-9EE5-E6AE9E9E50FD}" srcOrd="0" destOrd="0" parTransId="{002AA737-F7C8-48DE-9EC2-C1FA2F20E482}" sibTransId="{8E3866F9-4C98-4388-BDEA-62FD321955A2}"/>
    <dgm:cxn modelId="{4D90E4FF-929F-4B0D-A768-1A04FCD89DD6}" type="presOf" srcId="{B3A1FB02-6E80-4FD2-BE0C-4686F140972D}" destId="{9FCABDD0-ACB4-4D0D-A299-8BCAD90A2E3B}" srcOrd="0" destOrd="0" presId="urn:microsoft.com/office/officeart/2005/8/layout/vList5"/>
    <dgm:cxn modelId="{54F9EE66-1CA2-4C29-AAA8-201F8341A99F}" type="presParOf" srcId="{9FCABDD0-ACB4-4D0D-A299-8BCAD90A2E3B}" destId="{A2EF8331-16CB-4F57-946D-AC4503534FC1}" srcOrd="0" destOrd="0" presId="urn:microsoft.com/office/officeart/2005/8/layout/vList5"/>
    <dgm:cxn modelId="{81D01F3F-B231-40DB-ADE5-4CF2C0B36F78}" type="presParOf" srcId="{A2EF8331-16CB-4F57-946D-AC4503534FC1}" destId="{5FC85D12-837D-4AF2-8DF9-18AF9834A69D}" srcOrd="0" destOrd="0" presId="urn:microsoft.com/office/officeart/2005/8/layout/vList5"/>
    <dgm:cxn modelId="{A6B5F08C-8155-40C6-9627-4A2461724A27}" type="presParOf" srcId="{9FCABDD0-ACB4-4D0D-A299-8BCAD90A2E3B}" destId="{6CF6A1DA-8201-4381-A3A0-E5EE7E9C3E6B}" srcOrd="1" destOrd="0" presId="urn:microsoft.com/office/officeart/2005/8/layout/vList5"/>
    <dgm:cxn modelId="{8B1DF4B6-D933-4920-B47E-48D2A29FBBAD}" type="presParOf" srcId="{9FCABDD0-ACB4-4D0D-A299-8BCAD90A2E3B}" destId="{2E4AE655-D554-4C93-8083-137C6BAE10D3}" srcOrd="2" destOrd="0" presId="urn:microsoft.com/office/officeart/2005/8/layout/vList5"/>
    <dgm:cxn modelId="{950E7CF8-C532-435B-8FD3-6924FFD7764F}" type="presParOf" srcId="{2E4AE655-D554-4C93-8083-137C6BAE10D3}" destId="{B8E5AE61-50F9-4DF8-8141-970CB76A5F1F}" srcOrd="0" destOrd="0" presId="urn:microsoft.com/office/officeart/2005/8/layout/vList5"/>
    <dgm:cxn modelId="{E0A63835-7E90-456F-AFCD-E730BA9844D2}" type="presParOf" srcId="{9FCABDD0-ACB4-4D0D-A299-8BCAD90A2E3B}" destId="{4B67B258-34D8-4464-BA86-131F9277C800}" srcOrd="3" destOrd="0" presId="urn:microsoft.com/office/officeart/2005/8/layout/vList5"/>
    <dgm:cxn modelId="{BCEAF4A6-2A4B-48BD-81BA-70FE0CF6E7EA}" type="presParOf" srcId="{9FCABDD0-ACB4-4D0D-A299-8BCAD90A2E3B}" destId="{1AD86921-8A35-4CF9-BC9F-74760D5B5305}" srcOrd="4" destOrd="0" presId="urn:microsoft.com/office/officeart/2005/8/layout/vList5"/>
    <dgm:cxn modelId="{32B591BC-8305-4893-9FBD-427A1C58B362}" type="presParOf" srcId="{1AD86921-8A35-4CF9-BC9F-74760D5B5305}" destId="{A976F01C-A44E-4539-A96C-38E9D92581F0}" srcOrd="0" destOrd="0" presId="urn:microsoft.com/office/officeart/2005/8/layout/vList5"/>
    <dgm:cxn modelId="{2D695090-533F-4C0B-B863-14861C42A3A1}" type="presParOf" srcId="{9FCABDD0-ACB4-4D0D-A299-8BCAD90A2E3B}" destId="{1B761117-29DF-4990-BD21-6DC7731FC2AB}" srcOrd="5" destOrd="0" presId="urn:microsoft.com/office/officeart/2005/8/layout/vList5"/>
    <dgm:cxn modelId="{673A30F4-20C0-4C0F-AC38-870EBC349F7D}" type="presParOf" srcId="{9FCABDD0-ACB4-4D0D-A299-8BCAD90A2E3B}" destId="{95AB76BE-2482-4035-B702-E1288A2D726F}" srcOrd="6" destOrd="0" presId="urn:microsoft.com/office/officeart/2005/8/layout/vList5"/>
    <dgm:cxn modelId="{E13BAF06-6DF2-4C39-A9BC-2162EB8B6193}" type="presParOf" srcId="{95AB76BE-2482-4035-B702-E1288A2D726F}" destId="{B80BD4DF-3F33-40FE-B943-995A41CD0BBE}"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ECB0061-F48A-4573-AD2E-DC77992F957D}" type="doc">
      <dgm:prSet loTypeId="urn:microsoft.com/office/officeart/2005/8/layout/vList2" loCatId="list" qsTypeId="urn:microsoft.com/office/officeart/2005/8/quickstyle/simple1" qsCatId="simple" csTypeId="urn:microsoft.com/office/officeart/2005/8/colors/accent2_2" csCatId="accent2"/>
      <dgm:spPr/>
      <dgm:t>
        <a:bodyPr/>
        <a:lstStyle/>
        <a:p>
          <a:pPr rtl="1"/>
          <a:endParaRPr lang="fa-IR"/>
        </a:p>
      </dgm:t>
    </dgm:pt>
    <dgm:pt modelId="{55F90AB3-9673-4E73-9CC0-4291395246E8}">
      <dgm:prSet custT="1"/>
      <dgm:spPr/>
      <dgm:t>
        <a:bodyPr/>
        <a:lstStyle/>
        <a:p>
          <a:pPr algn="ctr" rtl="1"/>
          <a:r>
            <a:rPr lang="ar-SA" sz="2800" b="1" dirty="0">
              <a:solidFill>
                <a:schemeClr val="bg1"/>
              </a:solidFill>
              <a:cs typeface="B Titr" panose="00000700000000000000" pitchFamily="2" charset="-78"/>
            </a:rPr>
            <a:t>استفاده از جوش‌شیرین در نانوایی‌ها ممنوع و جزو افزودنی‌های غیرمجاز اعلام شده توسط وزارت بهداشت می باشد. </a:t>
          </a:r>
          <a:r>
            <a:rPr lang="fa-IR" sz="2800" b="1" dirty="0">
              <a:solidFill>
                <a:schemeClr val="bg1"/>
              </a:solidFill>
              <a:cs typeface="B Titr" panose="00000700000000000000" pitchFamily="2" charset="-78"/>
            </a:rPr>
            <a:t>علی‌رغم ممنوعیت مصرف جوش شیرین در تولید نان از سوی وزارت بهداشت، همچنان در فرآیند پخت نان مصرف می‌شود.</a:t>
          </a:r>
          <a:endParaRPr lang="fa-IR" sz="2800" dirty="0">
            <a:solidFill>
              <a:schemeClr val="bg1"/>
            </a:solidFill>
            <a:cs typeface="B Titr" panose="00000700000000000000" pitchFamily="2" charset="-78"/>
          </a:endParaRPr>
        </a:p>
      </dgm:t>
    </dgm:pt>
    <dgm:pt modelId="{292264F8-9BEA-404F-96C0-47CDCDD5B102}" type="parTrans" cxnId="{E1645D60-BA49-4DD1-BEC7-E0087A2A877E}">
      <dgm:prSet/>
      <dgm:spPr/>
      <dgm:t>
        <a:bodyPr/>
        <a:lstStyle/>
        <a:p>
          <a:pPr algn="ctr" rtl="1"/>
          <a:endParaRPr lang="fa-IR" sz="1400">
            <a:solidFill>
              <a:srgbClr val="FF0000"/>
            </a:solidFill>
            <a:cs typeface="B Nazanin" panose="00000400000000000000" pitchFamily="2" charset="-78"/>
          </a:endParaRPr>
        </a:p>
      </dgm:t>
    </dgm:pt>
    <dgm:pt modelId="{EBF2C496-5F6A-4797-AB57-72EC4D89B3C2}" type="sibTrans" cxnId="{E1645D60-BA49-4DD1-BEC7-E0087A2A877E}">
      <dgm:prSet/>
      <dgm:spPr/>
      <dgm:t>
        <a:bodyPr/>
        <a:lstStyle/>
        <a:p>
          <a:pPr algn="ctr" rtl="1"/>
          <a:endParaRPr lang="fa-IR" sz="1400">
            <a:solidFill>
              <a:srgbClr val="FF0000"/>
            </a:solidFill>
            <a:cs typeface="B Nazanin" panose="00000400000000000000" pitchFamily="2" charset="-78"/>
          </a:endParaRPr>
        </a:p>
      </dgm:t>
    </dgm:pt>
    <dgm:pt modelId="{61642722-586C-46F5-B897-F985A298E5E5}" type="pres">
      <dgm:prSet presAssocID="{1ECB0061-F48A-4573-AD2E-DC77992F957D}" presName="linear" presStyleCnt="0">
        <dgm:presLayoutVars>
          <dgm:animLvl val="lvl"/>
          <dgm:resizeHandles val="exact"/>
        </dgm:presLayoutVars>
      </dgm:prSet>
      <dgm:spPr/>
    </dgm:pt>
    <dgm:pt modelId="{F95D1D8D-3AF5-4DA5-9DD7-972D85326486}" type="pres">
      <dgm:prSet presAssocID="{55F90AB3-9673-4E73-9CC0-4291395246E8}" presName="parentText" presStyleLbl="node1" presStyleIdx="0" presStyleCnt="1" custLinFactNeighborY="-2499">
        <dgm:presLayoutVars>
          <dgm:chMax val="0"/>
          <dgm:bulletEnabled val="1"/>
        </dgm:presLayoutVars>
      </dgm:prSet>
      <dgm:spPr/>
    </dgm:pt>
  </dgm:ptLst>
  <dgm:cxnLst>
    <dgm:cxn modelId="{E1645D60-BA49-4DD1-BEC7-E0087A2A877E}" srcId="{1ECB0061-F48A-4573-AD2E-DC77992F957D}" destId="{55F90AB3-9673-4E73-9CC0-4291395246E8}" srcOrd="0" destOrd="0" parTransId="{292264F8-9BEA-404F-96C0-47CDCDD5B102}" sibTransId="{EBF2C496-5F6A-4797-AB57-72EC4D89B3C2}"/>
    <dgm:cxn modelId="{60D2EE48-C2A7-48CE-8452-FB718B940EF9}" type="presOf" srcId="{1ECB0061-F48A-4573-AD2E-DC77992F957D}" destId="{61642722-586C-46F5-B897-F985A298E5E5}" srcOrd="0" destOrd="0" presId="urn:microsoft.com/office/officeart/2005/8/layout/vList2"/>
    <dgm:cxn modelId="{774CDA83-9DA0-4A27-8174-49E07408E46D}" type="presOf" srcId="{55F90AB3-9673-4E73-9CC0-4291395246E8}" destId="{F95D1D8D-3AF5-4DA5-9DD7-972D85326486}" srcOrd="0" destOrd="0" presId="urn:microsoft.com/office/officeart/2005/8/layout/vList2"/>
    <dgm:cxn modelId="{08E86A04-7306-4192-9DA4-45892755DEEE}" type="presParOf" srcId="{61642722-586C-46F5-B897-F985A298E5E5}" destId="{F95D1D8D-3AF5-4DA5-9DD7-972D8532648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57F189D-2DD7-41B2-938B-B504605DB992}" type="doc">
      <dgm:prSet loTypeId="urn:microsoft.com/office/officeart/2005/8/layout/vList2" loCatId="list" qsTypeId="urn:microsoft.com/office/officeart/2005/8/quickstyle/simple1" qsCatId="simple" csTypeId="urn:microsoft.com/office/officeart/2005/8/colors/accent2_4" csCatId="accent2" phldr="1"/>
      <dgm:spPr/>
      <dgm:t>
        <a:bodyPr/>
        <a:lstStyle/>
        <a:p>
          <a:pPr rtl="1"/>
          <a:endParaRPr lang="fa-IR"/>
        </a:p>
      </dgm:t>
    </dgm:pt>
    <dgm:pt modelId="{99E86462-17A0-493E-9D1B-76155D2D3B83}">
      <dgm:prSet custT="1"/>
      <dgm:spPr/>
      <dgm:t>
        <a:bodyPr/>
        <a:lstStyle/>
        <a:p>
          <a:pPr algn="ctr" rtl="1"/>
          <a:r>
            <a:rPr lang="ar-SA" sz="3200" b="1" dirty="0">
              <a:solidFill>
                <a:schemeClr val="bg1"/>
              </a:solidFill>
              <a:cs typeface="B Titr" panose="00000700000000000000" pitchFamily="2" charset="-78"/>
            </a:rPr>
            <a:t>فوايد استفاده از خميرترش</a:t>
          </a:r>
          <a:r>
            <a:rPr lang="fa-IR" sz="3200" b="1" dirty="0">
              <a:solidFill>
                <a:schemeClr val="bg1"/>
              </a:solidFill>
              <a:cs typeface="B Titr" panose="00000700000000000000" pitchFamily="2" charset="-78"/>
            </a:rPr>
            <a:t> :</a:t>
          </a:r>
          <a:endParaRPr lang="fa-IR" sz="3200" dirty="0">
            <a:solidFill>
              <a:schemeClr val="bg1"/>
            </a:solidFill>
            <a:cs typeface="B Titr" panose="00000700000000000000" pitchFamily="2" charset="-78"/>
          </a:endParaRPr>
        </a:p>
      </dgm:t>
    </dgm:pt>
    <dgm:pt modelId="{4F38868B-1541-4CC2-AC1A-42C248431581}" type="parTrans" cxnId="{24501592-476F-47B6-B191-F3369011580A}">
      <dgm:prSet/>
      <dgm:spPr/>
      <dgm:t>
        <a:bodyPr/>
        <a:lstStyle/>
        <a:p>
          <a:pPr algn="ctr" rtl="1"/>
          <a:endParaRPr lang="fa-IR" sz="1600">
            <a:solidFill>
              <a:schemeClr val="tx1"/>
            </a:solidFill>
            <a:cs typeface="B Nazanin" panose="00000400000000000000" pitchFamily="2" charset="-78"/>
          </a:endParaRPr>
        </a:p>
      </dgm:t>
    </dgm:pt>
    <dgm:pt modelId="{6E3679B5-7379-49AD-8B97-DE1497A9B31A}" type="sibTrans" cxnId="{24501592-476F-47B6-B191-F3369011580A}">
      <dgm:prSet/>
      <dgm:spPr/>
      <dgm:t>
        <a:bodyPr/>
        <a:lstStyle/>
        <a:p>
          <a:pPr algn="ctr" rtl="1"/>
          <a:endParaRPr lang="fa-IR" sz="1600">
            <a:solidFill>
              <a:schemeClr val="tx1"/>
            </a:solidFill>
            <a:cs typeface="B Nazanin" panose="00000400000000000000" pitchFamily="2" charset="-78"/>
          </a:endParaRPr>
        </a:p>
      </dgm:t>
    </dgm:pt>
    <dgm:pt modelId="{2BD12808-401F-4CF9-AC4C-E43A220B651C}">
      <dgm:prSet custT="1"/>
      <dgm:spPr>
        <a:solidFill>
          <a:srgbClr val="7030A0"/>
        </a:solidFill>
      </dgm:spPr>
      <dgm:t>
        <a:bodyPr/>
        <a:lstStyle/>
        <a:p>
          <a:pPr algn="ctr" rtl="1"/>
          <a:r>
            <a:rPr lang="ar-SA" sz="3200" b="1" dirty="0">
              <a:solidFill>
                <a:schemeClr val="bg1"/>
              </a:solidFill>
              <a:cs typeface="B Titr" panose="00000700000000000000" pitchFamily="2" charset="-78"/>
            </a:rPr>
            <a:t>بسياري از انواع نانهاي خمير ترش در مقابل فساد و كپك زدگي مقاوم </a:t>
          </a:r>
          <a:br>
            <a:rPr lang="fa-IR" sz="3200" b="1" dirty="0">
              <a:solidFill>
                <a:schemeClr val="bg1"/>
              </a:solidFill>
              <a:cs typeface="B Titr" panose="00000700000000000000" pitchFamily="2" charset="-78"/>
            </a:rPr>
          </a:br>
          <a:r>
            <a:rPr lang="ar-SA" sz="3200" b="1" dirty="0">
              <a:solidFill>
                <a:schemeClr val="bg1"/>
              </a:solidFill>
              <a:cs typeface="B Titr" panose="00000700000000000000" pitchFamily="2" charset="-78"/>
            </a:rPr>
            <a:t>مي باشند. </a:t>
          </a:r>
          <a:endParaRPr lang="fa-IR" sz="3200" dirty="0">
            <a:solidFill>
              <a:schemeClr val="bg1"/>
            </a:solidFill>
            <a:cs typeface="B Titr" panose="00000700000000000000" pitchFamily="2" charset="-78"/>
          </a:endParaRPr>
        </a:p>
      </dgm:t>
    </dgm:pt>
    <dgm:pt modelId="{4F505F9E-6C92-4AB5-A443-7A7D54C6F2E4}" type="parTrans" cxnId="{F337C4C5-857E-4BBE-B71B-A3C87E93D1CC}">
      <dgm:prSet/>
      <dgm:spPr/>
      <dgm:t>
        <a:bodyPr/>
        <a:lstStyle/>
        <a:p>
          <a:pPr algn="ctr" rtl="1"/>
          <a:endParaRPr lang="fa-IR" sz="1600">
            <a:solidFill>
              <a:schemeClr val="tx1"/>
            </a:solidFill>
            <a:cs typeface="B Nazanin" panose="00000400000000000000" pitchFamily="2" charset="-78"/>
          </a:endParaRPr>
        </a:p>
      </dgm:t>
    </dgm:pt>
    <dgm:pt modelId="{55803FC0-21E3-4703-AB6F-F9F4204B3168}" type="sibTrans" cxnId="{F337C4C5-857E-4BBE-B71B-A3C87E93D1CC}">
      <dgm:prSet/>
      <dgm:spPr/>
      <dgm:t>
        <a:bodyPr/>
        <a:lstStyle/>
        <a:p>
          <a:pPr algn="ctr" rtl="1"/>
          <a:endParaRPr lang="fa-IR" sz="1600">
            <a:solidFill>
              <a:schemeClr val="tx1"/>
            </a:solidFill>
            <a:cs typeface="B Nazanin" panose="00000400000000000000" pitchFamily="2" charset="-78"/>
          </a:endParaRPr>
        </a:p>
      </dgm:t>
    </dgm:pt>
    <dgm:pt modelId="{105F9CEF-9561-4CFC-9029-FA6EAB5BA905}">
      <dgm:prSet custT="1"/>
      <dgm:spPr>
        <a:solidFill>
          <a:srgbClr val="C00000"/>
        </a:solidFill>
      </dgm:spPr>
      <dgm:t>
        <a:bodyPr/>
        <a:lstStyle/>
        <a:p>
          <a:pPr algn="ctr" rtl="1"/>
          <a:r>
            <a:rPr lang="ar-SA" sz="3200" b="1" dirty="0">
              <a:solidFill>
                <a:schemeClr val="bg1"/>
              </a:solidFill>
              <a:cs typeface="B Titr" panose="00000700000000000000" pitchFamily="2" charset="-78"/>
            </a:rPr>
            <a:t>خمير ترش سبب توليد ناني سالم، با قابليت هضم بالا شده كه نسبت به بياتي نيز مقاوم تر مي باشد </a:t>
          </a:r>
          <a:r>
            <a:rPr lang="fa-IR" sz="3200" b="1" dirty="0">
              <a:solidFill>
                <a:schemeClr val="bg1"/>
              </a:solidFill>
              <a:cs typeface="B Titr" panose="00000700000000000000" pitchFamily="2" charset="-78"/>
            </a:rPr>
            <a:t>.</a:t>
          </a:r>
          <a:endParaRPr lang="fa-IR" sz="3200" dirty="0">
            <a:solidFill>
              <a:schemeClr val="bg1"/>
            </a:solidFill>
            <a:cs typeface="B Titr" panose="00000700000000000000" pitchFamily="2" charset="-78"/>
          </a:endParaRPr>
        </a:p>
      </dgm:t>
    </dgm:pt>
    <dgm:pt modelId="{AB3AF019-6CBD-4935-875F-F33BCB5DF20C}" type="parTrans" cxnId="{03F072AD-8E53-4D7D-9CEB-A50F4F539C29}">
      <dgm:prSet/>
      <dgm:spPr/>
      <dgm:t>
        <a:bodyPr/>
        <a:lstStyle/>
        <a:p>
          <a:pPr algn="ctr" rtl="1"/>
          <a:endParaRPr lang="fa-IR" sz="1600">
            <a:solidFill>
              <a:schemeClr val="tx1"/>
            </a:solidFill>
            <a:cs typeface="B Nazanin" panose="00000400000000000000" pitchFamily="2" charset="-78"/>
          </a:endParaRPr>
        </a:p>
      </dgm:t>
    </dgm:pt>
    <dgm:pt modelId="{C0D77088-9E2B-4E5F-9972-54E6C61C0AE6}" type="sibTrans" cxnId="{03F072AD-8E53-4D7D-9CEB-A50F4F539C29}">
      <dgm:prSet/>
      <dgm:spPr/>
      <dgm:t>
        <a:bodyPr/>
        <a:lstStyle/>
        <a:p>
          <a:pPr algn="ctr" rtl="1"/>
          <a:endParaRPr lang="fa-IR" sz="1600">
            <a:solidFill>
              <a:schemeClr val="tx1"/>
            </a:solidFill>
            <a:cs typeface="B Nazanin" panose="00000400000000000000" pitchFamily="2" charset="-78"/>
          </a:endParaRPr>
        </a:p>
      </dgm:t>
    </dgm:pt>
    <dgm:pt modelId="{8F6CB9AE-ABD0-4A4B-B8B2-4D03EEA05260}" type="pres">
      <dgm:prSet presAssocID="{D57F189D-2DD7-41B2-938B-B504605DB992}" presName="linear" presStyleCnt="0">
        <dgm:presLayoutVars>
          <dgm:animLvl val="lvl"/>
          <dgm:resizeHandles val="exact"/>
        </dgm:presLayoutVars>
      </dgm:prSet>
      <dgm:spPr/>
    </dgm:pt>
    <dgm:pt modelId="{C4FF940A-063E-48AC-834A-2F6959597F43}" type="pres">
      <dgm:prSet presAssocID="{99E86462-17A0-493E-9D1B-76155D2D3B83}" presName="parentText" presStyleLbl="node1" presStyleIdx="0" presStyleCnt="3" custLinFactNeighborY="99763">
        <dgm:presLayoutVars>
          <dgm:chMax val="0"/>
          <dgm:bulletEnabled val="1"/>
        </dgm:presLayoutVars>
      </dgm:prSet>
      <dgm:spPr/>
    </dgm:pt>
    <dgm:pt modelId="{43A70D8D-F67C-4D83-B019-663268206B22}" type="pres">
      <dgm:prSet presAssocID="{6E3679B5-7379-49AD-8B97-DE1497A9B31A}" presName="spacer" presStyleCnt="0"/>
      <dgm:spPr/>
    </dgm:pt>
    <dgm:pt modelId="{7C57E086-EBFB-47DF-B49B-1EBBDAA67B5C}" type="pres">
      <dgm:prSet presAssocID="{2BD12808-401F-4CF9-AC4C-E43A220B651C}" presName="parentText" presStyleLbl="node1" presStyleIdx="1" presStyleCnt="3">
        <dgm:presLayoutVars>
          <dgm:chMax val="0"/>
          <dgm:bulletEnabled val="1"/>
        </dgm:presLayoutVars>
      </dgm:prSet>
      <dgm:spPr/>
    </dgm:pt>
    <dgm:pt modelId="{B0EA175E-09DE-4F02-A491-BC1BF78E7FCF}" type="pres">
      <dgm:prSet presAssocID="{55803FC0-21E3-4703-AB6F-F9F4204B3168}" presName="spacer" presStyleCnt="0"/>
      <dgm:spPr/>
    </dgm:pt>
    <dgm:pt modelId="{8AB7FF42-9241-4638-AEB8-B2FA9F219A65}" type="pres">
      <dgm:prSet presAssocID="{105F9CEF-9561-4CFC-9029-FA6EAB5BA905}" presName="parentText" presStyleLbl="node1" presStyleIdx="2" presStyleCnt="3" custLinFactY="-4271" custLinFactNeighborY="-100000">
        <dgm:presLayoutVars>
          <dgm:chMax val="0"/>
          <dgm:bulletEnabled val="1"/>
        </dgm:presLayoutVars>
      </dgm:prSet>
      <dgm:spPr/>
    </dgm:pt>
  </dgm:ptLst>
  <dgm:cxnLst>
    <dgm:cxn modelId="{CAE49002-9076-4113-BB13-32927DDD46C7}" type="presOf" srcId="{D57F189D-2DD7-41B2-938B-B504605DB992}" destId="{8F6CB9AE-ABD0-4A4B-B8B2-4D03EEA05260}" srcOrd="0" destOrd="0" presId="urn:microsoft.com/office/officeart/2005/8/layout/vList2"/>
    <dgm:cxn modelId="{D8BFA348-72A5-43B5-92AA-5FDA80DF9309}" type="presOf" srcId="{105F9CEF-9561-4CFC-9029-FA6EAB5BA905}" destId="{8AB7FF42-9241-4638-AEB8-B2FA9F219A65}" srcOrd="0" destOrd="0" presId="urn:microsoft.com/office/officeart/2005/8/layout/vList2"/>
    <dgm:cxn modelId="{6FD44C5A-7F4B-4886-B1EB-3DCB978071AF}" type="presOf" srcId="{2BD12808-401F-4CF9-AC4C-E43A220B651C}" destId="{7C57E086-EBFB-47DF-B49B-1EBBDAA67B5C}" srcOrd="0" destOrd="0" presId="urn:microsoft.com/office/officeart/2005/8/layout/vList2"/>
    <dgm:cxn modelId="{24501592-476F-47B6-B191-F3369011580A}" srcId="{D57F189D-2DD7-41B2-938B-B504605DB992}" destId="{99E86462-17A0-493E-9D1B-76155D2D3B83}" srcOrd="0" destOrd="0" parTransId="{4F38868B-1541-4CC2-AC1A-42C248431581}" sibTransId="{6E3679B5-7379-49AD-8B97-DE1497A9B31A}"/>
    <dgm:cxn modelId="{03F072AD-8E53-4D7D-9CEB-A50F4F539C29}" srcId="{D57F189D-2DD7-41B2-938B-B504605DB992}" destId="{105F9CEF-9561-4CFC-9029-FA6EAB5BA905}" srcOrd="2" destOrd="0" parTransId="{AB3AF019-6CBD-4935-875F-F33BCB5DF20C}" sibTransId="{C0D77088-9E2B-4E5F-9972-54E6C61C0AE6}"/>
    <dgm:cxn modelId="{F337C4C5-857E-4BBE-B71B-A3C87E93D1CC}" srcId="{D57F189D-2DD7-41B2-938B-B504605DB992}" destId="{2BD12808-401F-4CF9-AC4C-E43A220B651C}" srcOrd="1" destOrd="0" parTransId="{4F505F9E-6C92-4AB5-A443-7A7D54C6F2E4}" sibTransId="{55803FC0-21E3-4703-AB6F-F9F4204B3168}"/>
    <dgm:cxn modelId="{C58304F8-2070-4D9B-BEA3-CE705683D63D}" type="presOf" srcId="{99E86462-17A0-493E-9D1B-76155D2D3B83}" destId="{C4FF940A-063E-48AC-834A-2F6959597F43}" srcOrd="0" destOrd="0" presId="urn:microsoft.com/office/officeart/2005/8/layout/vList2"/>
    <dgm:cxn modelId="{957A2B2E-E035-476C-A068-B2C38500CE47}" type="presParOf" srcId="{8F6CB9AE-ABD0-4A4B-B8B2-4D03EEA05260}" destId="{C4FF940A-063E-48AC-834A-2F6959597F43}" srcOrd="0" destOrd="0" presId="urn:microsoft.com/office/officeart/2005/8/layout/vList2"/>
    <dgm:cxn modelId="{BCE0A9ED-FB9B-4BFC-B097-AE1C7C4ADCCE}" type="presParOf" srcId="{8F6CB9AE-ABD0-4A4B-B8B2-4D03EEA05260}" destId="{43A70D8D-F67C-4D83-B019-663268206B22}" srcOrd="1" destOrd="0" presId="urn:microsoft.com/office/officeart/2005/8/layout/vList2"/>
    <dgm:cxn modelId="{609FEA9E-1BF6-4DEC-95E7-7F05AC383CE3}" type="presParOf" srcId="{8F6CB9AE-ABD0-4A4B-B8B2-4D03EEA05260}" destId="{7C57E086-EBFB-47DF-B49B-1EBBDAA67B5C}" srcOrd="2" destOrd="0" presId="urn:microsoft.com/office/officeart/2005/8/layout/vList2"/>
    <dgm:cxn modelId="{C9DF4238-9691-4D90-9511-3AB9C97E26D1}" type="presParOf" srcId="{8F6CB9AE-ABD0-4A4B-B8B2-4D03EEA05260}" destId="{B0EA175E-09DE-4F02-A491-BC1BF78E7FCF}" srcOrd="3" destOrd="0" presId="urn:microsoft.com/office/officeart/2005/8/layout/vList2"/>
    <dgm:cxn modelId="{04E990C9-58C6-4FA0-9829-3EEAB4F891E6}" type="presParOf" srcId="{8F6CB9AE-ABD0-4A4B-B8B2-4D03EEA05260}" destId="{8AB7FF42-9241-4638-AEB8-B2FA9F219A65}"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07D2C1D-7392-45C3-987E-90E4EB30B4DD}" type="doc">
      <dgm:prSet loTypeId="urn:microsoft.com/office/officeart/2005/8/layout/vList2" loCatId="list" qsTypeId="urn:microsoft.com/office/officeart/2005/8/quickstyle/simple1" qsCatId="simple" csTypeId="urn:microsoft.com/office/officeart/2005/8/colors/accent2_5" csCatId="accent2" phldr="1"/>
      <dgm:spPr/>
      <dgm:t>
        <a:bodyPr/>
        <a:lstStyle/>
        <a:p>
          <a:pPr rtl="1"/>
          <a:endParaRPr lang="fa-IR"/>
        </a:p>
      </dgm:t>
    </dgm:pt>
    <dgm:pt modelId="{DD645429-C611-4A69-BC55-B24FB1343FEF}">
      <dgm:prSet/>
      <dgm:spPr>
        <a:solidFill>
          <a:schemeClr val="accent1">
            <a:lumMod val="50000"/>
            <a:alpha val="90000"/>
          </a:schemeClr>
        </a:solidFill>
      </dgm:spPr>
      <dgm:t>
        <a:bodyPr/>
        <a:lstStyle/>
        <a:p>
          <a:pPr rtl="1"/>
          <a:r>
            <a:rPr lang="ar-SA" b="1" dirty="0">
              <a:solidFill>
                <a:schemeClr val="bg1"/>
              </a:solidFill>
              <a:cs typeface="B Titr" panose="00000700000000000000" pitchFamily="2" charset="-78"/>
            </a:rPr>
            <a:t>خمیری است که متعلق به دیروز یا روزهای قبل باشد و در اثر فعالیت</a:t>
          </a:r>
          <a:r>
            <a:rPr lang="fa-IR" b="1" dirty="0">
              <a:solidFill>
                <a:schemeClr val="bg1"/>
              </a:solidFill>
              <a:cs typeface="B Titr" panose="00000700000000000000" pitchFamily="2" charset="-78"/>
            </a:rPr>
            <a:t> </a:t>
          </a:r>
          <a:r>
            <a:rPr lang="ar-SA" b="1" dirty="0">
              <a:solidFill>
                <a:schemeClr val="bg1"/>
              </a:solidFill>
              <a:cs typeface="B Titr" panose="00000700000000000000" pitchFamily="2" charset="-78"/>
            </a:rPr>
            <a:t>میکروارگانیسم ها اسیدی می شود</a:t>
          </a:r>
          <a:r>
            <a:rPr lang="en-US" b="1" dirty="0">
              <a:solidFill>
                <a:schemeClr val="bg1"/>
              </a:solidFill>
              <a:cs typeface="B Titr" panose="00000700000000000000" pitchFamily="2" charset="-78"/>
            </a:rPr>
            <a:t>.</a:t>
          </a:r>
          <a:endParaRPr lang="fa-IR" dirty="0">
            <a:solidFill>
              <a:schemeClr val="bg1"/>
            </a:solidFill>
            <a:cs typeface="B Titr" panose="00000700000000000000" pitchFamily="2" charset="-78"/>
          </a:endParaRPr>
        </a:p>
      </dgm:t>
    </dgm:pt>
    <dgm:pt modelId="{D6DE49F9-8A29-4BDA-8098-84D97E9761AA}" type="parTrans" cxnId="{E20C65CD-1297-4BF5-93D2-50580E40A156}">
      <dgm:prSet/>
      <dgm:spPr/>
      <dgm:t>
        <a:bodyPr/>
        <a:lstStyle/>
        <a:p>
          <a:pPr rtl="1"/>
          <a:endParaRPr lang="fa-IR"/>
        </a:p>
      </dgm:t>
    </dgm:pt>
    <dgm:pt modelId="{FAD1D086-8995-469C-B495-626A0370F1DB}" type="sibTrans" cxnId="{E20C65CD-1297-4BF5-93D2-50580E40A156}">
      <dgm:prSet/>
      <dgm:spPr/>
      <dgm:t>
        <a:bodyPr/>
        <a:lstStyle/>
        <a:p>
          <a:pPr rtl="1"/>
          <a:endParaRPr lang="fa-IR"/>
        </a:p>
      </dgm:t>
    </dgm:pt>
    <dgm:pt modelId="{82752269-0A87-4E24-B285-DF5B1EBC5692}" type="pres">
      <dgm:prSet presAssocID="{B07D2C1D-7392-45C3-987E-90E4EB30B4DD}" presName="linear" presStyleCnt="0">
        <dgm:presLayoutVars>
          <dgm:animLvl val="lvl"/>
          <dgm:resizeHandles val="exact"/>
        </dgm:presLayoutVars>
      </dgm:prSet>
      <dgm:spPr/>
    </dgm:pt>
    <dgm:pt modelId="{BE788A9F-AA70-44BA-A458-203A5EADEBF4}" type="pres">
      <dgm:prSet presAssocID="{DD645429-C611-4A69-BC55-B24FB1343FEF}" presName="parentText" presStyleLbl="node1" presStyleIdx="0" presStyleCnt="1" custLinFactNeighborX="0" custLinFactNeighborY="-21381">
        <dgm:presLayoutVars>
          <dgm:chMax val="0"/>
          <dgm:bulletEnabled val="1"/>
        </dgm:presLayoutVars>
      </dgm:prSet>
      <dgm:spPr/>
    </dgm:pt>
  </dgm:ptLst>
  <dgm:cxnLst>
    <dgm:cxn modelId="{4DB8363F-47EC-44B7-AC33-BF46FE81BD49}" type="presOf" srcId="{B07D2C1D-7392-45C3-987E-90E4EB30B4DD}" destId="{82752269-0A87-4E24-B285-DF5B1EBC5692}" srcOrd="0" destOrd="0" presId="urn:microsoft.com/office/officeart/2005/8/layout/vList2"/>
    <dgm:cxn modelId="{4B196387-0535-4834-BDAC-20D43AC94F60}" type="presOf" srcId="{DD645429-C611-4A69-BC55-B24FB1343FEF}" destId="{BE788A9F-AA70-44BA-A458-203A5EADEBF4}" srcOrd="0" destOrd="0" presId="urn:microsoft.com/office/officeart/2005/8/layout/vList2"/>
    <dgm:cxn modelId="{E20C65CD-1297-4BF5-93D2-50580E40A156}" srcId="{B07D2C1D-7392-45C3-987E-90E4EB30B4DD}" destId="{DD645429-C611-4A69-BC55-B24FB1343FEF}" srcOrd="0" destOrd="0" parTransId="{D6DE49F9-8A29-4BDA-8098-84D97E9761AA}" sibTransId="{FAD1D086-8995-469C-B495-626A0370F1DB}"/>
    <dgm:cxn modelId="{22BE2C12-E1C3-4154-A62A-A298B1A997D8}" type="presParOf" srcId="{82752269-0A87-4E24-B285-DF5B1EBC5692}" destId="{BE788A9F-AA70-44BA-A458-203A5EADEBF4}"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AC702B06-642D-4439-8085-7AC9103966E8}" type="doc">
      <dgm:prSet loTypeId="urn:microsoft.com/office/officeart/2005/8/layout/vList2" loCatId="list" qsTypeId="urn:microsoft.com/office/officeart/2005/8/quickstyle/simple1" qsCatId="simple" csTypeId="urn:microsoft.com/office/officeart/2005/8/colors/accent2_5" csCatId="accent2" phldr="1"/>
      <dgm:spPr/>
      <dgm:t>
        <a:bodyPr/>
        <a:lstStyle/>
        <a:p>
          <a:pPr rtl="1"/>
          <a:endParaRPr lang="fa-IR"/>
        </a:p>
      </dgm:t>
    </dgm:pt>
    <dgm:pt modelId="{6787E0CD-7B96-4F51-9A3A-141DD5AEDA69}">
      <dgm:prSet/>
      <dgm:spPr>
        <a:solidFill>
          <a:srgbClr val="C00000">
            <a:alpha val="90000"/>
          </a:srgbClr>
        </a:solidFill>
      </dgm:spPr>
      <dgm:t>
        <a:bodyPr/>
        <a:lstStyle/>
        <a:p>
          <a:pPr algn="ctr" rtl="1"/>
          <a:r>
            <a:rPr lang="ar-SA" b="1" dirty="0">
              <a:solidFill>
                <a:schemeClr val="bg1"/>
              </a:solidFill>
              <a:cs typeface="B Nazanin" panose="00000400000000000000" pitchFamily="2" charset="-78"/>
            </a:rPr>
            <a:t>مناسب ترين و بهترين جايگزين جوش شيرين مخمر است چون باعث زیبا سازی، غنی سازی و پوکسازی نان می گردد.</a:t>
          </a:r>
          <a:endParaRPr lang="fa-IR" dirty="0">
            <a:solidFill>
              <a:schemeClr val="bg1"/>
            </a:solidFill>
            <a:cs typeface="B Nazanin" panose="00000400000000000000" pitchFamily="2" charset="-78"/>
          </a:endParaRPr>
        </a:p>
      </dgm:t>
    </dgm:pt>
    <dgm:pt modelId="{CE3284AB-52A0-498E-9BBA-705951B7D73D}" type="parTrans" cxnId="{DDB6AF2A-F61D-4A13-A3C2-C6FCEF1276CA}">
      <dgm:prSet/>
      <dgm:spPr/>
      <dgm:t>
        <a:bodyPr/>
        <a:lstStyle/>
        <a:p>
          <a:pPr rtl="1"/>
          <a:endParaRPr lang="fa-IR"/>
        </a:p>
      </dgm:t>
    </dgm:pt>
    <dgm:pt modelId="{CC24A445-F412-4819-9C42-FF0219EC57C5}" type="sibTrans" cxnId="{DDB6AF2A-F61D-4A13-A3C2-C6FCEF1276CA}">
      <dgm:prSet/>
      <dgm:spPr/>
      <dgm:t>
        <a:bodyPr/>
        <a:lstStyle/>
        <a:p>
          <a:pPr rtl="1"/>
          <a:endParaRPr lang="fa-IR"/>
        </a:p>
      </dgm:t>
    </dgm:pt>
    <dgm:pt modelId="{07E913C1-DA06-4CC7-B638-0CA90E275A0C}">
      <dgm:prSet/>
      <dgm:spPr>
        <a:solidFill>
          <a:srgbClr val="B45210">
            <a:alpha val="69804"/>
          </a:srgbClr>
        </a:solidFill>
      </dgm:spPr>
      <dgm:t>
        <a:bodyPr/>
        <a:lstStyle/>
        <a:p>
          <a:pPr algn="ctr" rtl="1"/>
          <a:r>
            <a:rPr lang="fa-IR" b="1" dirty="0">
              <a:solidFill>
                <a:schemeClr val="bg1"/>
              </a:solidFill>
              <a:cs typeface="B Nazanin" panose="00000400000000000000" pitchFamily="2" charset="-78"/>
            </a:rPr>
            <a:t>فراورده ای است که از کشت و تکثیر میکروارگانیسم ها روی محیط مناسب (منابع قندی )  در شرایط خاص به دست می آید. </a:t>
          </a:r>
          <a:endParaRPr lang="fa-IR" dirty="0">
            <a:solidFill>
              <a:schemeClr val="bg1"/>
            </a:solidFill>
            <a:cs typeface="B Nazanin" panose="00000400000000000000" pitchFamily="2" charset="-78"/>
          </a:endParaRPr>
        </a:p>
      </dgm:t>
    </dgm:pt>
    <dgm:pt modelId="{2E48DE42-6847-4E48-BFC8-1856F1DC574C}" type="parTrans" cxnId="{EA12B000-2ED9-4A88-BEC6-8A64D0C42036}">
      <dgm:prSet/>
      <dgm:spPr/>
      <dgm:t>
        <a:bodyPr/>
        <a:lstStyle/>
        <a:p>
          <a:pPr rtl="1"/>
          <a:endParaRPr lang="fa-IR"/>
        </a:p>
      </dgm:t>
    </dgm:pt>
    <dgm:pt modelId="{C9AF2613-A206-4A92-8C05-F91666D976D1}" type="sibTrans" cxnId="{EA12B000-2ED9-4A88-BEC6-8A64D0C42036}">
      <dgm:prSet/>
      <dgm:spPr/>
      <dgm:t>
        <a:bodyPr/>
        <a:lstStyle/>
        <a:p>
          <a:pPr rtl="1"/>
          <a:endParaRPr lang="fa-IR"/>
        </a:p>
      </dgm:t>
    </dgm:pt>
    <dgm:pt modelId="{7720BB14-E8C9-4C28-A9F7-2D0FE8D85221}">
      <dgm:prSet/>
      <dgm:spPr>
        <a:solidFill>
          <a:schemeClr val="accent1">
            <a:lumMod val="50000"/>
            <a:alpha val="50000"/>
          </a:schemeClr>
        </a:solidFill>
      </dgm:spPr>
      <dgm:t>
        <a:bodyPr/>
        <a:lstStyle/>
        <a:p>
          <a:pPr algn="ctr" rtl="1"/>
          <a:r>
            <a:rPr lang="fa-IR" b="1" dirty="0">
              <a:solidFill>
                <a:schemeClr val="bg1"/>
              </a:solidFill>
              <a:cs typeface="B Nazanin" panose="00000400000000000000" pitchFamily="2" charset="-78"/>
            </a:rPr>
            <a:t>استفاده از بهبود دهنده ها و آنزیم ها به جای مخمر باید با مجوز و رعایت میزان استاندارد باشد .</a:t>
          </a:r>
          <a:endParaRPr lang="fa-IR" dirty="0">
            <a:solidFill>
              <a:schemeClr val="bg1"/>
            </a:solidFill>
            <a:cs typeface="B Nazanin" panose="00000400000000000000" pitchFamily="2" charset="-78"/>
          </a:endParaRPr>
        </a:p>
      </dgm:t>
    </dgm:pt>
    <dgm:pt modelId="{2C471C7C-14BB-4FD6-88DB-77EFE2B106BC}" type="parTrans" cxnId="{4DC38A7D-BEB4-42DB-ACD5-79761A4B0FE8}">
      <dgm:prSet/>
      <dgm:spPr/>
      <dgm:t>
        <a:bodyPr/>
        <a:lstStyle/>
        <a:p>
          <a:pPr rtl="1"/>
          <a:endParaRPr lang="fa-IR"/>
        </a:p>
      </dgm:t>
    </dgm:pt>
    <dgm:pt modelId="{55376607-C026-482F-A426-7E99362BBCFD}" type="sibTrans" cxnId="{4DC38A7D-BEB4-42DB-ACD5-79761A4B0FE8}">
      <dgm:prSet/>
      <dgm:spPr/>
      <dgm:t>
        <a:bodyPr/>
        <a:lstStyle/>
        <a:p>
          <a:pPr rtl="1"/>
          <a:endParaRPr lang="fa-IR"/>
        </a:p>
      </dgm:t>
    </dgm:pt>
    <dgm:pt modelId="{ED6EB4CC-2E31-4507-A6AC-AC098EB4AF71}" type="pres">
      <dgm:prSet presAssocID="{AC702B06-642D-4439-8085-7AC9103966E8}" presName="linear" presStyleCnt="0">
        <dgm:presLayoutVars>
          <dgm:animLvl val="lvl"/>
          <dgm:resizeHandles val="exact"/>
        </dgm:presLayoutVars>
      </dgm:prSet>
      <dgm:spPr/>
    </dgm:pt>
    <dgm:pt modelId="{792C661B-DDCF-4F72-8106-4708C7CF0918}" type="pres">
      <dgm:prSet presAssocID="{6787E0CD-7B96-4F51-9A3A-141DD5AEDA69}" presName="parentText" presStyleLbl="node1" presStyleIdx="0" presStyleCnt="3">
        <dgm:presLayoutVars>
          <dgm:chMax val="0"/>
          <dgm:bulletEnabled val="1"/>
        </dgm:presLayoutVars>
      </dgm:prSet>
      <dgm:spPr/>
    </dgm:pt>
    <dgm:pt modelId="{E75D101C-B15B-49D6-B932-C91E1EC2C63C}" type="pres">
      <dgm:prSet presAssocID="{CC24A445-F412-4819-9C42-FF0219EC57C5}" presName="spacer" presStyleCnt="0"/>
      <dgm:spPr/>
    </dgm:pt>
    <dgm:pt modelId="{1F31DB7A-28D3-4325-947B-18543E6B06FF}" type="pres">
      <dgm:prSet presAssocID="{07E913C1-DA06-4CC7-B638-0CA90E275A0C}" presName="parentText" presStyleLbl="node1" presStyleIdx="1" presStyleCnt="3">
        <dgm:presLayoutVars>
          <dgm:chMax val="0"/>
          <dgm:bulletEnabled val="1"/>
        </dgm:presLayoutVars>
      </dgm:prSet>
      <dgm:spPr/>
    </dgm:pt>
    <dgm:pt modelId="{4BC2146A-2B7B-4B25-827A-57D453BF8C7C}" type="pres">
      <dgm:prSet presAssocID="{C9AF2613-A206-4A92-8C05-F91666D976D1}" presName="spacer" presStyleCnt="0"/>
      <dgm:spPr/>
    </dgm:pt>
    <dgm:pt modelId="{3C368B98-81F2-429C-9CBB-B337DBBD58C8}" type="pres">
      <dgm:prSet presAssocID="{7720BB14-E8C9-4C28-A9F7-2D0FE8D85221}" presName="parentText" presStyleLbl="node1" presStyleIdx="2" presStyleCnt="3">
        <dgm:presLayoutVars>
          <dgm:chMax val="0"/>
          <dgm:bulletEnabled val="1"/>
        </dgm:presLayoutVars>
      </dgm:prSet>
      <dgm:spPr/>
    </dgm:pt>
  </dgm:ptLst>
  <dgm:cxnLst>
    <dgm:cxn modelId="{EA12B000-2ED9-4A88-BEC6-8A64D0C42036}" srcId="{AC702B06-642D-4439-8085-7AC9103966E8}" destId="{07E913C1-DA06-4CC7-B638-0CA90E275A0C}" srcOrd="1" destOrd="0" parTransId="{2E48DE42-6847-4E48-BFC8-1856F1DC574C}" sibTransId="{C9AF2613-A206-4A92-8C05-F91666D976D1}"/>
    <dgm:cxn modelId="{DDB6AF2A-F61D-4A13-A3C2-C6FCEF1276CA}" srcId="{AC702B06-642D-4439-8085-7AC9103966E8}" destId="{6787E0CD-7B96-4F51-9A3A-141DD5AEDA69}" srcOrd="0" destOrd="0" parTransId="{CE3284AB-52A0-498E-9BBA-705951B7D73D}" sibTransId="{CC24A445-F412-4819-9C42-FF0219EC57C5}"/>
    <dgm:cxn modelId="{B5A72679-F5CB-4F30-AA71-49127D2B91E4}" type="presOf" srcId="{6787E0CD-7B96-4F51-9A3A-141DD5AEDA69}" destId="{792C661B-DDCF-4F72-8106-4708C7CF0918}" srcOrd="0" destOrd="0" presId="urn:microsoft.com/office/officeart/2005/8/layout/vList2"/>
    <dgm:cxn modelId="{4DC38A7D-BEB4-42DB-ACD5-79761A4B0FE8}" srcId="{AC702B06-642D-4439-8085-7AC9103966E8}" destId="{7720BB14-E8C9-4C28-A9F7-2D0FE8D85221}" srcOrd="2" destOrd="0" parTransId="{2C471C7C-14BB-4FD6-88DB-77EFE2B106BC}" sibTransId="{55376607-C026-482F-A426-7E99362BBCFD}"/>
    <dgm:cxn modelId="{6AD2798B-ACC0-412C-B59E-774301878B04}" type="presOf" srcId="{7720BB14-E8C9-4C28-A9F7-2D0FE8D85221}" destId="{3C368B98-81F2-429C-9CBB-B337DBBD58C8}" srcOrd="0" destOrd="0" presId="urn:microsoft.com/office/officeart/2005/8/layout/vList2"/>
    <dgm:cxn modelId="{D9F9B695-DD3C-4655-9A5D-0BDAAD864D6D}" type="presOf" srcId="{07E913C1-DA06-4CC7-B638-0CA90E275A0C}" destId="{1F31DB7A-28D3-4325-947B-18543E6B06FF}" srcOrd="0" destOrd="0" presId="urn:microsoft.com/office/officeart/2005/8/layout/vList2"/>
    <dgm:cxn modelId="{97BF729B-E548-438A-A318-0DAA10A668C6}" type="presOf" srcId="{AC702B06-642D-4439-8085-7AC9103966E8}" destId="{ED6EB4CC-2E31-4507-A6AC-AC098EB4AF71}" srcOrd="0" destOrd="0" presId="urn:microsoft.com/office/officeart/2005/8/layout/vList2"/>
    <dgm:cxn modelId="{2000FC61-AF69-4FD8-ABAD-828D0E029194}" type="presParOf" srcId="{ED6EB4CC-2E31-4507-A6AC-AC098EB4AF71}" destId="{792C661B-DDCF-4F72-8106-4708C7CF0918}" srcOrd="0" destOrd="0" presId="urn:microsoft.com/office/officeart/2005/8/layout/vList2"/>
    <dgm:cxn modelId="{740354DF-8A87-4156-BE00-4BE833127282}" type="presParOf" srcId="{ED6EB4CC-2E31-4507-A6AC-AC098EB4AF71}" destId="{E75D101C-B15B-49D6-B932-C91E1EC2C63C}" srcOrd="1" destOrd="0" presId="urn:microsoft.com/office/officeart/2005/8/layout/vList2"/>
    <dgm:cxn modelId="{1E26835E-92F0-4C93-A511-7562310E1EB3}" type="presParOf" srcId="{ED6EB4CC-2E31-4507-A6AC-AC098EB4AF71}" destId="{1F31DB7A-28D3-4325-947B-18543E6B06FF}" srcOrd="2" destOrd="0" presId="urn:microsoft.com/office/officeart/2005/8/layout/vList2"/>
    <dgm:cxn modelId="{6F68987A-E6FD-4CB1-9DFA-2997B35F531F}" type="presParOf" srcId="{ED6EB4CC-2E31-4507-A6AC-AC098EB4AF71}" destId="{4BC2146A-2B7B-4B25-827A-57D453BF8C7C}" srcOrd="3" destOrd="0" presId="urn:microsoft.com/office/officeart/2005/8/layout/vList2"/>
    <dgm:cxn modelId="{C0FEF3F0-BFCE-4D31-8005-7E2E100E7576}" type="presParOf" srcId="{ED6EB4CC-2E31-4507-A6AC-AC098EB4AF71}" destId="{3C368B98-81F2-429C-9CBB-B337DBBD58C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83778D35-E084-4294-BD34-5D110A3D542B}" type="doc">
      <dgm:prSet loTypeId="urn:microsoft.com/office/officeart/2005/8/layout/process1" loCatId="process" qsTypeId="urn:microsoft.com/office/officeart/2005/8/quickstyle/simple1" qsCatId="simple" csTypeId="urn:microsoft.com/office/officeart/2005/8/colors/accent2_3" csCatId="accent2" phldr="1"/>
      <dgm:spPr/>
      <dgm:t>
        <a:bodyPr/>
        <a:lstStyle/>
        <a:p>
          <a:pPr rtl="1"/>
          <a:endParaRPr lang="fa-IR"/>
        </a:p>
      </dgm:t>
    </dgm:pt>
    <dgm:pt modelId="{76B030BF-FA58-4764-9969-35E1EC8E1EFD}">
      <dgm:prSet custT="1"/>
      <dgm:spPr/>
      <dgm:t>
        <a:bodyPr/>
        <a:lstStyle/>
        <a:p>
          <a:pPr marL="0" lvl="0" indent="0" algn="ctr" defTabSz="800100" rtl="1">
            <a:lnSpc>
              <a:spcPct val="90000"/>
            </a:lnSpc>
            <a:spcBef>
              <a:spcPct val="0"/>
            </a:spcBef>
            <a:spcAft>
              <a:spcPct val="35000"/>
            </a:spcAft>
            <a:buNone/>
          </a:pPr>
          <a:r>
            <a:rPr lang="ar-SA" sz="1800" b="0" kern="1200" dirty="0">
              <a:solidFill>
                <a:prstClr val="white"/>
              </a:solidFill>
              <a:latin typeface="Calibri" panose="020F0502020204030204"/>
              <a:ea typeface="+mn-ea"/>
              <a:cs typeface="B Titr" panose="00000700000000000000" pitchFamily="2" charset="-78"/>
            </a:rPr>
            <a:t>سبوس بایستی همراه با آرد آسیاب شود و ترکیبات مشابهی با آرد داشته باشد. </a:t>
          </a:r>
          <a:endParaRPr lang="fa-IR" sz="1800" b="0" kern="1200" dirty="0">
            <a:solidFill>
              <a:prstClr val="white"/>
            </a:solidFill>
            <a:latin typeface="Calibri" panose="020F0502020204030204"/>
            <a:ea typeface="+mn-ea"/>
            <a:cs typeface="B Titr" panose="00000700000000000000" pitchFamily="2" charset="-78"/>
          </a:endParaRPr>
        </a:p>
      </dgm:t>
    </dgm:pt>
    <dgm:pt modelId="{8683E93A-C5DC-4CB2-8C8C-337CAD25EEC5}" type="parTrans" cxnId="{E98133A3-2877-4602-9149-4D99980BC1B6}">
      <dgm:prSet/>
      <dgm:spPr/>
      <dgm:t>
        <a:bodyPr/>
        <a:lstStyle/>
        <a:p>
          <a:pPr rtl="1"/>
          <a:endParaRPr lang="fa-IR"/>
        </a:p>
      </dgm:t>
    </dgm:pt>
    <dgm:pt modelId="{1FCE4676-B293-4E25-8E5F-B83A1EFE099E}" type="sibTrans" cxnId="{E98133A3-2877-4602-9149-4D99980BC1B6}">
      <dgm:prSet custT="1"/>
      <dgm:spPr>
        <a:ln>
          <a:solidFill>
            <a:srgbClr val="002060"/>
          </a:solidFill>
        </a:ln>
      </dgm:spPr>
      <dgm:t>
        <a:bodyPr/>
        <a:lstStyle/>
        <a:p>
          <a:pPr rtl="1"/>
          <a:endParaRPr lang="fa-IR" sz="1100" b="0">
            <a:solidFill>
              <a:schemeClr val="tx1"/>
            </a:solidFill>
            <a:cs typeface="B Nazanin" panose="00000400000000000000" pitchFamily="2" charset="-78"/>
          </a:endParaRPr>
        </a:p>
      </dgm:t>
    </dgm:pt>
    <dgm:pt modelId="{BB8A84DD-C219-448E-83F5-FF24F8EA765B}">
      <dgm:prSet custT="1"/>
      <dgm:spPr>
        <a:solidFill>
          <a:srgbClr val="C00000"/>
        </a:solidFill>
      </dgm:spPr>
      <dgm:t>
        <a:bodyPr/>
        <a:lstStyle/>
        <a:p>
          <a:pPr rtl="1"/>
          <a:r>
            <a:rPr lang="ar-SA" sz="1800" b="0" dirty="0">
              <a:solidFill>
                <a:schemeClr val="bg1"/>
              </a:solidFill>
              <a:cs typeface="B Titr" panose="00000700000000000000" pitchFamily="2" charset="-78"/>
            </a:rPr>
            <a:t>در برخی از نانوایی ها سبوس به صورت دستی به خمیر نان اضافه می شود که نادرست ا</a:t>
          </a:r>
          <a:r>
            <a:rPr lang="fa-IR" sz="1800" b="0" dirty="0">
              <a:solidFill>
                <a:schemeClr val="bg1"/>
              </a:solidFill>
              <a:cs typeface="B Titr" panose="00000700000000000000" pitchFamily="2" charset="-78"/>
            </a:rPr>
            <a:t>ست . </a:t>
          </a:r>
        </a:p>
      </dgm:t>
    </dgm:pt>
    <dgm:pt modelId="{7755F515-DF38-49ED-AD18-F96F059A33A6}" type="parTrans" cxnId="{0F5C0E27-4A3A-45C0-A300-FEADE3AAA7EE}">
      <dgm:prSet/>
      <dgm:spPr/>
      <dgm:t>
        <a:bodyPr/>
        <a:lstStyle/>
        <a:p>
          <a:pPr rtl="1"/>
          <a:endParaRPr lang="fa-IR"/>
        </a:p>
      </dgm:t>
    </dgm:pt>
    <dgm:pt modelId="{74E5EE1F-1B4D-44EB-9FAE-F81F26171D95}" type="sibTrans" cxnId="{0F5C0E27-4A3A-45C0-A300-FEADE3AAA7EE}">
      <dgm:prSet custT="1"/>
      <dgm:spPr>
        <a:solidFill>
          <a:srgbClr val="ED7D31">
            <a:shade val="90000"/>
            <a:hueOff val="0"/>
            <a:satOff val="0"/>
            <a:lumOff val="0"/>
            <a:alphaOff val="0"/>
          </a:srgbClr>
        </a:solidFill>
        <a:ln>
          <a:solidFill>
            <a:srgbClr val="002060"/>
          </a:solidFill>
        </a:ln>
        <a:effectLst/>
      </dgm:spPr>
      <dgm:t>
        <a:bodyPr spcFirstLastPara="0" vert="horz" wrap="square" lIns="0" tIns="0" rIns="0" bIns="0" numCol="1" spcCol="1270" anchor="ctr" anchorCtr="0"/>
        <a:lstStyle/>
        <a:p>
          <a:pPr marL="0" lvl="0" indent="0" algn="ctr" defTabSz="488950" rtl="1">
            <a:lnSpc>
              <a:spcPct val="90000"/>
            </a:lnSpc>
            <a:spcBef>
              <a:spcPct val="0"/>
            </a:spcBef>
            <a:spcAft>
              <a:spcPct val="35000"/>
            </a:spcAft>
            <a:buNone/>
          </a:pPr>
          <a:endParaRPr lang="fa-IR" sz="1100" b="0" kern="1200">
            <a:solidFill>
              <a:prstClr val="black"/>
            </a:solidFill>
            <a:latin typeface="Calibri" panose="020F0502020204030204"/>
            <a:ea typeface="+mn-ea"/>
            <a:cs typeface="B Nazanin" panose="00000400000000000000" pitchFamily="2" charset="-78"/>
          </a:endParaRPr>
        </a:p>
      </dgm:t>
    </dgm:pt>
    <dgm:pt modelId="{C819572E-E8D0-4166-BC08-35B8AD6AA846}">
      <dgm:prSet custT="1"/>
      <dgm:spPr>
        <a:solidFill>
          <a:schemeClr val="accent5">
            <a:lumMod val="75000"/>
          </a:schemeClr>
        </a:solidFill>
      </dgm:spPr>
      <dgm:t>
        <a:bodyPr/>
        <a:lstStyle/>
        <a:p>
          <a:pPr marL="0" lvl="0" indent="0" algn="ctr" defTabSz="800100" rtl="1">
            <a:lnSpc>
              <a:spcPct val="90000"/>
            </a:lnSpc>
            <a:spcBef>
              <a:spcPct val="0"/>
            </a:spcBef>
            <a:spcAft>
              <a:spcPct val="35000"/>
            </a:spcAft>
            <a:buNone/>
          </a:pPr>
          <a:r>
            <a:rPr lang="ar-SA" sz="1800" b="0" kern="1200" dirty="0">
              <a:solidFill>
                <a:prstClr val="white"/>
              </a:solidFill>
              <a:latin typeface="Calibri" panose="020F0502020204030204"/>
              <a:ea typeface="+mn-ea"/>
              <a:cs typeface="B Titr" panose="00000700000000000000" pitchFamily="2" charset="-78"/>
            </a:rPr>
            <a:t>مصرف سبوس خام و دست نخورده می تواند خطرناک باشد </a:t>
          </a:r>
          <a:r>
            <a:rPr lang="fa-IR" sz="1800" b="0" kern="1200" dirty="0">
              <a:solidFill>
                <a:prstClr val="white"/>
              </a:solidFill>
              <a:latin typeface="Calibri" panose="020F0502020204030204"/>
              <a:ea typeface="+mn-ea"/>
              <a:cs typeface="B Titr" panose="00000700000000000000" pitchFamily="2" charset="-78"/>
            </a:rPr>
            <a:t>.</a:t>
          </a:r>
        </a:p>
      </dgm:t>
    </dgm:pt>
    <dgm:pt modelId="{407556F8-E60D-4315-B570-0C06FE3FC47F}" type="parTrans" cxnId="{DA11D9D5-FC08-4DCF-961F-9FB8CD4051B3}">
      <dgm:prSet/>
      <dgm:spPr/>
      <dgm:t>
        <a:bodyPr/>
        <a:lstStyle/>
        <a:p>
          <a:pPr rtl="1"/>
          <a:endParaRPr lang="fa-IR"/>
        </a:p>
      </dgm:t>
    </dgm:pt>
    <dgm:pt modelId="{91D50F4B-CB56-42DA-AF43-39853E04C542}" type="sibTrans" cxnId="{DA11D9D5-FC08-4DCF-961F-9FB8CD4051B3}">
      <dgm:prSet custT="1"/>
      <dgm:spPr>
        <a:solidFill>
          <a:srgbClr val="ED7D31">
            <a:shade val="90000"/>
            <a:hueOff val="0"/>
            <a:satOff val="0"/>
            <a:lumOff val="0"/>
            <a:alphaOff val="0"/>
          </a:srgbClr>
        </a:solidFill>
        <a:ln>
          <a:solidFill>
            <a:srgbClr val="002060"/>
          </a:solidFill>
        </a:ln>
        <a:effectLst/>
      </dgm:spPr>
      <dgm:t>
        <a:bodyPr spcFirstLastPara="0" vert="horz" wrap="square" lIns="0" tIns="0" rIns="0" bIns="0" numCol="1" spcCol="1270" anchor="ctr" anchorCtr="0"/>
        <a:lstStyle/>
        <a:p>
          <a:pPr marL="0" lvl="0" indent="0" algn="ctr" defTabSz="488950" rtl="1">
            <a:lnSpc>
              <a:spcPct val="90000"/>
            </a:lnSpc>
            <a:spcBef>
              <a:spcPct val="0"/>
            </a:spcBef>
            <a:spcAft>
              <a:spcPct val="35000"/>
            </a:spcAft>
            <a:buNone/>
          </a:pPr>
          <a:endParaRPr lang="fa-IR" sz="1100" b="0" kern="1200">
            <a:solidFill>
              <a:prstClr val="black"/>
            </a:solidFill>
            <a:latin typeface="Calibri" panose="020F0502020204030204"/>
            <a:ea typeface="+mn-ea"/>
            <a:cs typeface="B Nazanin" panose="00000400000000000000" pitchFamily="2" charset="-78"/>
          </a:endParaRPr>
        </a:p>
      </dgm:t>
    </dgm:pt>
    <dgm:pt modelId="{9953A671-51A2-4443-B6DC-FC30EFF9117D}">
      <dgm:prSet custT="1"/>
      <dgm:spPr>
        <a:solidFill>
          <a:srgbClr val="7030A0"/>
        </a:solidFill>
      </dgm:spPr>
      <dgm:t>
        <a:bodyPr/>
        <a:lstStyle/>
        <a:p>
          <a:pPr rtl="1"/>
          <a:r>
            <a:rPr lang="ar-SA" sz="1600" b="0" kern="1200" dirty="0">
              <a:solidFill>
                <a:prstClr val="white"/>
              </a:solidFill>
              <a:latin typeface="Calibri" panose="020F0502020204030204"/>
              <a:ea typeface="+mn-ea"/>
              <a:cs typeface="B Titr" panose="00000700000000000000" pitchFamily="2" charset="-78"/>
            </a:rPr>
            <a:t>مصرف این نوع سبوس برای انسان بسیارخطرناک</a:t>
          </a:r>
          <a:r>
            <a:rPr lang="fa-IR" sz="1600" b="0" kern="1200" dirty="0">
              <a:solidFill>
                <a:prstClr val="white"/>
              </a:solidFill>
              <a:latin typeface="Calibri" panose="020F0502020204030204"/>
              <a:ea typeface="+mn-ea"/>
              <a:cs typeface="B Titr" panose="00000700000000000000" pitchFamily="2" charset="-78"/>
            </a:rPr>
            <a:t> و دارای آلودگی های زیادی مانند آفلاتوکسین</a:t>
          </a:r>
          <a:r>
            <a:rPr lang="ar-SA" sz="1600" b="0" kern="1200" dirty="0">
              <a:solidFill>
                <a:prstClr val="white"/>
              </a:solidFill>
              <a:latin typeface="Calibri" panose="020F0502020204030204"/>
              <a:ea typeface="+mn-ea"/>
              <a:cs typeface="B Titr" panose="00000700000000000000" pitchFamily="2" charset="-78"/>
            </a:rPr>
            <a:t> </a:t>
          </a:r>
          <a:r>
            <a:rPr lang="fa-IR" sz="1600" b="0" kern="1200" dirty="0">
              <a:solidFill>
                <a:prstClr val="white"/>
              </a:solidFill>
              <a:latin typeface="Calibri" panose="020F0502020204030204"/>
              <a:ea typeface="+mn-ea"/>
              <a:cs typeface="B Titr" panose="00000700000000000000" pitchFamily="2" charset="-78"/>
            </a:rPr>
            <a:t>،فلزات سنگین و ...</a:t>
          </a:r>
          <a:r>
            <a:rPr lang="ar-SA" sz="1600" b="0" kern="1200" dirty="0">
              <a:solidFill>
                <a:prstClr val="white"/>
              </a:solidFill>
              <a:latin typeface="Calibri" panose="020F0502020204030204"/>
              <a:ea typeface="+mn-ea"/>
              <a:cs typeface="B Titr" panose="00000700000000000000" pitchFamily="2" charset="-78"/>
            </a:rPr>
            <a:t>است، از آن جا که در بازارکشور سبوس غیرپاستوریزه فراوان تر و ارزان تر است بیشتر توسط نانوایی ها و افراد فاقد تخصص تهیه و توزیع می شود که آسیب های بسیار جدی به مردم وارد می کند. </a:t>
          </a:r>
          <a:endParaRPr lang="fa-IR" sz="1600" b="0" kern="1200" dirty="0">
            <a:solidFill>
              <a:prstClr val="white"/>
            </a:solidFill>
            <a:latin typeface="Calibri" panose="020F0502020204030204"/>
            <a:ea typeface="+mn-ea"/>
            <a:cs typeface="B Titr" panose="00000700000000000000" pitchFamily="2" charset="-78"/>
          </a:endParaRPr>
        </a:p>
      </dgm:t>
    </dgm:pt>
    <dgm:pt modelId="{87359774-580C-4201-B6DF-8FC0A48FD44C}" type="parTrans" cxnId="{FBB11ABF-6A4C-496C-98B1-B3A3A61E9944}">
      <dgm:prSet/>
      <dgm:spPr/>
      <dgm:t>
        <a:bodyPr/>
        <a:lstStyle/>
        <a:p>
          <a:pPr rtl="1"/>
          <a:endParaRPr lang="fa-IR"/>
        </a:p>
      </dgm:t>
    </dgm:pt>
    <dgm:pt modelId="{85CA9DD7-A6EB-4061-B6A5-C4112A5876F8}" type="sibTrans" cxnId="{FBB11ABF-6A4C-496C-98B1-B3A3A61E9944}">
      <dgm:prSet custT="1"/>
      <dgm:spPr>
        <a:solidFill>
          <a:srgbClr val="ED7D31">
            <a:shade val="90000"/>
            <a:hueOff val="0"/>
            <a:satOff val="0"/>
            <a:lumOff val="0"/>
            <a:alphaOff val="0"/>
          </a:srgbClr>
        </a:solidFill>
        <a:ln>
          <a:solidFill>
            <a:srgbClr val="002060"/>
          </a:solidFill>
        </a:ln>
        <a:effectLst/>
      </dgm:spPr>
      <dgm:t>
        <a:bodyPr spcFirstLastPara="0" vert="horz" wrap="square" lIns="0" tIns="0" rIns="0" bIns="0" numCol="1" spcCol="1270" anchor="ctr" anchorCtr="0"/>
        <a:lstStyle/>
        <a:p>
          <a:pPr marL="0" lvl="0" indent="0" algn="ctr" defTabSz="488950" rtl="1">
            <a:lnSpc>
              <a:spcPct val="90000"/>
            </a:lnSpc>
            <a:spcBef>
              <a:spcPct val="0"/>
            </a:spcBef>
            <a:spcAft>
              <a:spcPct val="35000"/>
            </a:spcAft>
            <a:buNone/>
          </a:pPr>
          <a:endParaRPr lang="fa-IR" sz="1100" b="0" kern="1200">
            <a:solidFill>
              <a:prstClr val="black"/>
            </a:solidFill>
            <a:latin typeface="Calibri" panose="020F0502020204030204"/>
            <a:ea typeface="+mn-ea"/>
            <a:cs typeface="B Nazanin" panose="00000400000000000000" pitchFamily="2" charset="-78"/>
          </a:endParaRPr>
        </a:p>
      </dgm:t>
    </dgm:pt>
    <dgm:pt modelId="{E6019A0B-E885-4A4E-8284-83F444CCA6E6}">
      <dgm:prSet custT="1"/>
      <dgm:spPr>
        <a:solidFill>
          <a:srgbClr val="0070C0"/>
        </a:solidFill>
      </dgm:spPr>
      <dgm:t>
        <a:bodyPr/>
        <a:lstStyle/>
        <a:p>
          <a:pPr rtl="1"/>
          <a:r>
            <a:rPr lang="ar-SA" sz="1600" b="0" kern="1200" dirty="0">
              <a:solidFill>
                <a:prstClr val="white"/>
              </a:solidFill>
              <a:latin typeface="Calibri" panose="020F0502020204030204"/>
              <a:ea typeface="+mn-ea"/>
              <a:cs typeface="B Titr" panose="00000700000000000000" pitchFamily="2" charset="-78"/>
            </a:rPr>
            <a:t>در ساختار سبوس گندم ترکیب فسفردار طبیعی به نام فیتات وجود دارد که این ترکیب در بدن انسان قابلیت هضم و جذب ندارد و می تواند در جذب سایر مواد تداخل ایجاد کند و به کمبود آهن، روی، کلسیم و سایر مواد معدنی منجرشود، فیتات زمانی می تواند بی خطر باشد که تحت تخمیر قرار بگیرد، همچنین درسبوس نان نیز ترکیبات دیگری مشابه فیتات وجود دارد که تداخل زیادی با مواد معدنی دارد</a:t>
          </a:r>
          <a:r>
            <a:rPr lang="fa-IR" sz="1600" b="0" kern="1200" dirty="0">
              <a:solidFill>
                <a:prstClr val="white"/>
              </a:solidFill>
              <a:latin typeface="Calibri" panose="020F0502020204030204"/>
              <a:ea typeface="+mn-ea"/>
              <a:cs typeface="B Titr" panose="00000700000000000000" pitchFamily="2" charset="-78"/>
            </a:rPr>
            <a:t>.</a:t>
          </a:r>
          <a:r>
            <a:rPr lang="ar-SA" sz="1600" b="0" kern="1200" dirty="0">
              <a:solidFill>
                <a:prstClr val="white"/>
              </a:solidFill>
              <a:latin typeface="Calibri" panose="020F0502020204030204"/>
              <a:ea typeface="+mn-ea"/>
              <a:cs typeface="B Titr" panose="00000700000000000000" pitchFamily="2" charset="-78"/>
            </a:rPr>
            <a:t> </a:t>
          </a:r>
          <a:endParaRPr lang="fa-IR" sz="1600" b="0" kern="1200" dirty="0">
            <a:solidFill>
              <a:prstClr val="white"/>
            </a:solidFill>
            <a:latin typeface="Calibri" panose="020F0502020204030204"/>
            <a:ea typeface="+mn-ea"/>
            <a:cs typeface="B Titr" panose="00000700000000000000" pitchFamily="2" charset="-78"/>
          </a:endParaRPr>
        </a:p>
      </dgm:t>
    </dgm:pt>
    <dgm:pt modelId="{8CB4CFE5-4789-404A-B56B-768AC84D603F}" type="parTrans" cxnId="{E64B86CE-B440-47A5-AA34-4753C531DFC6}">
      <dgm:prSet/>
      <dgm:spPr/>
      <dgm:t>
        <a:bodyPr/>
        <a:lstStyle/>
        <a:p>
          <a:pPr rtl="1"/>
          <a:endParaRPr lang="fa-IR"/>
        </a:p>
      </dgm:t>
    </dgm:pt>
    <dgm:pt modelId="{6ADD2E03-F580-4A35-A3D8-6EEF008B0934}" type="sibTrans" cxnId="{E64B86CE-B440-47A5-AA34-4753C531DFC6}">
      <dgm:prSet custT="1"/>
      <dgm:spPr>
        <a:solidFill>
          <a:srgbClr val="ED7D31">
            <a:shade val="90000"/>
            <a:hueOff val="0"/>
            <a:satOff val="0"/>
            <a:lumOff val="0"/>
            <a:alphaOff val="0"/>
          </a:srgbClr>
        </a:solidFill>
        <a:ln>
          <a:solidFill>
            <a:srgbClr val="002060"/>
          </a:solidFill>
        </a:ln>
        <a:effectLst/>
      </dgm:spPr>
      <dgm:t>
        <a:bodyPr spcFirstLastPara="0" vert="horz" wrap="square" lIns="0" tIns="0" rIns="0" bIns="0" numCol="1" spcCol="1270" anchor="ctr" anchorCtr="0"/>
        <a:lstStyle/>
        <a:p>
          <a:pPr marL="0" lvl="0" indent="0" algn="ctr" defTabSz="488950" rtl="1">
            <a:lnSpc>
              <a:spcPct val="90000"/>
            </a:lnSpc>
            <a:spcBef>
              <a:spcPct val="0"/>
            </a:spcBef>
            <a:spcAft>
              <a:spcPct val="35000"/>
            </a:spcAft>
            <a:buNone/>
          </a:pPr>
          <a:endParaRPr lang="fa-IR" sz="1100" b="0" kern="1200">
            <a:solidFill>
              <a:prstClr val="black"/>
            </a:solidFill>
            <a:latin typeface="Calibri" panose="020F0502020204030204"/>
            <a:ea typeface="+mn-ea"/>
            <a:cs typeface="B Nazanin" panose="00000400000000000000" pitchFamily="2" charset="-78"/>
          </a:endParaRPr>
        </a:p>
      </dgm:t>
    </dgm:pt>
    <dgm:pt modelId="{50AB99FC-005F-43F9-BB2A-6835338059FA}">
      <dgm:prSet custT="1"/>
      <dgm:spPr>
        <a:solidFill>
          <a:srgbClr val="00B0F0"/>
        </a:solidFill>
      </dgm:spPr>
      <dgm:t>
        <a:bodyPr/>
        <a:lstStyle/>
        <a:p>
          <a:pPr rtl="1"/>
          <a:r>
            <a:rPr lang="ar-SA" sz="1600" b="0" kern="1200" dirty="0">
              <a:solidFill>
                <a:prstClr val="white"/>
              </a:solidFill>
              <a:latin typeface="Calibri" panose="020F0502020204030204"/>
              <a:ea typeface="+mn-ea"/>
              <a:cs typeface="B Titr" panose="00000700000000000000" pitchFamily="2" charset="-78"/>
            </a:rPr>
            <a:t>به همین علت به مردم توصیه می شود فقط از نان هایی که حاوی سبوس در آرد گندم است و فراوری شده و دارای شرایط لازم برای مصرف انسان است، استفاده کنند.</a:t>
          </a:r>
          <a:endParaRPr lang="fa-IR" sz="1600" b="0" kern="1200" dirty="0">
            <a:solidFill>
              <a:prstClr val="white"/>
            </a:solidFill>
            <a:latin typeface="Calibri" panose="020F0502020204030204"/>
            <a:ea typeface="+mn-ea"/>
            <a:cs typeface="B Titr" panose="00000700000000000000" pitchFamily="2" charset="-78"/>
          </a:endParaRPr>
        </a:p>
      </dgm:t>
    </dgm:pt>
    <dgm:pt modelId="{76BBD534-5E25-46E2-9D2A-F8CB2212F619}" type="parTrans" cxnId="{E94E924A-D9A6-45A5-A6CB-541410979A00}">
      <dgm:prSet/>
      <dgm:spPr/>
      <dgm:t>
        <a:bodyPr/>
        <a:lstStyle/>
        <a:p>
          <a:pPr rtl="1"/>
          <a:endParaRPr lang="fa-IR"/>
        </a:p>
      </dgm:t>
    </dgm:pt>
    <dgm:pt modelId="{3036FE8D-9692-4E7E-AAB7-A55C7A5B90F8}" type="sibTrans" cxnId="{E94E924A-D9A6-45A5-A6CB-541410979A00}">
      <dgm:prSet custT="1"/>
      <dgm:spPr>
        <a:solidFill>
          <a:srgbClr val="ED7D31">
            <a:shade val="90000"/>
            <a:hueOff val="0"/>
            <a:satOff val="0"/>
            <a:lumOff val="0"/>
            <a:alphaOff val="0"/>
          </a:srgbClr>
        </a:solidFill>
        <a:ln>
          <a:solidFill>
            <a:srgbClr val="002060"/>
          </a:solidFill>
        </a:ln>
        <a:effectLst/>
      </dgm:spPr>
      <dgm:t>
        <a:bodyPr spcFirstLastPara="0" vert="horz" wrap="square" lIns="0" tIns="0" rIns="0" bIns="0" numCol="1" spcCol="1270" anchor="ctr" anchorCtr="0"/>
        <a:lstStyle/>
        <a:p>
          <a:pPr marL="0" lvl="0" indent="0" algn="ctr" defTabSz="488950" rtl="1">
            <a:lnSpc>
              <a:spcPct val="90000"/>
            </a:lnSpc>
            <a:spcBef>
              <a:spcPct val="0"/>
            </a:spcBef>
            <a:spcAft>
              <a:spcPct val="35000"/>
            </a:spcAft>
            <a:buNone/>
          </a:pPr>
          <a:endParaRPr lang="fa-IR" sz="1100" b="0" kern="1200">
            <a:solidFill>
              <a:prstClr val="black"/>
            </a:solidFill>
            <a:latin typeface="Calibri" panose="020F0502020204030204"/>
            <a:ea typeface="+mn-ea"/>
            <a:cs typeface="B Nazanin" panose="00000400000000000000" pitchFamily="2" charset="-78"/>
          </a:endParaRPr>
        </a:p>
      </dgm:t>
    </dgm:pt>
    <dgm:pt modelId="{0E8A139E-6AA8-4CBF-B6E1-90A6F34E600A}">
      <dgm:prSet custT="1"/>
      <dgm:spPr>
        <a:solidFill>
          <a:srgbClr val="00B050"/>
        </a:solidFill>
      </dgm:spPr>
      <dgm:t>
        <a:bodyPr/>
        <a:lstStyle/>
        <a:p>
          <a:pPr rtl="1"/>
          <a:r>
            <a:rPr lang="ar-SA" sz="1800" b="0" kern="1200" dirty="0">
              <a:solidFill>
                <a:prstClr val="white"/>
              </a:solidFill>
              <a:latin typeface="Calibri" panose="020F0502020204030204"/>
              <a:ea typeface="+mn-ea"/>
              <a:cs typeface="B Titr" panose="00000700000000000000" pitchFamily="2" charset="-78"/>
            </a:rPr>
            <a:t>مصرف نان های سنتی که به صورت دستی در هنگام پخت به آن ها سبوس اضافه می شود، توصیه نمی شود. </a:t>
          </a:r>
          <a:endParaRPr lang="fa-IR" sz="1800" b="0" kern="1200" dirty="0">
            <a:solidFill>
              <a:prstClr val="white"/>
            </a:solidFill>
            <a:latin typeface="Calibri" panose="020F0502020204030204"/>
            <a:ea typeface="+mn-ea"/>
            <a:cs typeface="B Titr" panose="00000700000000000000" pitchFamily="2" charset="-78"/>
          </a:endParaRPr>
        </a:p>
      </dgm:t>
    </dgm:pt>
    <dgm:pt modelId="{EA3124BF-BB79-4BB9-BFAF-94295F1440F0}" type="parTrans" cxnId="{E06821B1-678E-4FFA-8CBA-F8540D6054EB}">
      <dgm:prSet/>
      <dgm:spPr/>
      <dgm:t>
        <a:bodyPr/>
        <a:lstStyle/>
        <a:p>
          <a:pPr rtl="1"/>
          <a:endParaRPr lang="fa-IR"/>
        </a:p>
      </dgm:t>
    </dgm:pt>
    <dgm:pt modelId="{695D39B5-B34A-4EE8-9F1C-41A6B89D60D3}" type="sibTrans" cxnId="{E06821B1-678E-4FFA-8CBA-F8540D6054EB}">
      <dgm:prSet/>
      <dgm:spPr/>
      <dgm:t>
        <a:bodyPr/>
        <a:lstStyle/>
        <a:p>
          <a:pPr rtl="1"/>
          <a:endParaRPr lang="fa-IR"/>
        </a:p>
      </dgm:t>
    </dgm:pt>
    <dgm:pt modelId="{456C8E75-080A-4ED2-A8DA-476BE07D25EA}" type="pres">
      <dgm:prSet presAssocID="{83778D35-E084-4294-BD34-5D110A3D542B}" presName="Name0" presStyleCnt="0">
        <dgm:presLayoutVars>
          <dgm:dir/>
          <dgm:resizeHandles val="exact"/>
        </dgm:presLayoutVars>
      </dgm:prSet>
      <dgm:spPr/>
    </dgm:pt>
    <dgm:pt modelId="{371DC44C-498D-4DAB-A5B9-693D7C18F306}" type="pres">
      <dgm:prSet presAssocID="{76B030BF-FA58-4764-9969-35E1EC8E1EFD}" presName="node" presStyleLbl="node1" presStyleIdx="0" presStyleCnt="7" custLinFactNeighborY="1250">
        <dgm:presLayoutVars>
          <dgm:bulletEnabled val="1"/>
        </dgm:presLayoutVars>
      </dgm:prSet>
      <dgm:spPr/>
    </dgm:pt>
    <dgm:pt modelId="{4ED8171F-E00D-4C6C-BB8D-A9A13D2F3AF2}" type="pres">
      <dgm:prSet presAssocID="{1FCE4676-B293-4E25-8E5F-B83A1EFE099E}" presName="sibTrans" presStyleLbl="sibTrans2D1" presStyleIdx="0" presStyleCnt="6"/>
      <dgm:spPr/>
    </dgm:pt>
    <dgm:pt modelId="{61FFBA72-2C1F-4023-8555-7909DC168DFC}" type="pres">
      <dgm:prSet presAssocID="{1FCE4676-B293-4E25-8E5F-B83A1EFE099E}" presName="connectorText" presStyleLbl="sibTrans2D1" presStyleIdx="0" presStyleCnt="6"/>
      <dgm:spPr/>
    </dgm:pt>
    <dgm:pt modelId="{C281CF73-F88B-4935-AF3E-7BA91FFFD226}" type="pres">
      <dgm:prSet presAssocID="{BB8A84DD-C219-448E-83F5-FF24F8EA765B}" presName="node" presStyleLbl="node1" presStyleIdx="1" presStyleCnt="7" custLinFactNeighborY="1250">
        <dgm:presLayoutVars>
          <dgm:bulletEnabled val="1"/>
        </dgm:presLayoutVars>
      </dgm:prSet>
      <dgm:spPr/>
    </dgm:pt>
    <dgm:pt modelId="{F377368A-DF6F-425F-A157-7C0FF0A599F7}" type="pres">
      <dgm:prSet presAssocID="{74E5EE1F-1B4D-44EB-9FAE-F81F26171D95}" presName="sibTrans" presStyleLbl="sibTrans2D1" presStyleIdx="1" presStyleCnt="6"/>
      <dgm:spPr>
        <a:xfrm>
          <a:off x="2622910" y="3007827"/>
          <a:ext cx="222275" cy="260020"/>
        </a:xfrm>
        <a:prstGeom prst="rightArrow">
          <a:avLst>
            <a:gd name="adj1" fmla="val 60000"/>
            <a:gd name="adj2" fmla="val 50000"/>
          </a:avLst>
        </a:prstGeom>
      </dgm:spPr>
    </dgm:pt>
    <dgm:pt modelId="{1873ACF3-DCA9-4017-9CA2-C7BEA1966B9A}" type="pres">
      <dgm:prSet presAssocID="{74E5EE1F-1B4D-44EB-9FAE-F81F26171D95}" presName="connectorText" presStyleLbl="sibTrans2D1" presStyleIdx="1" presStyleCnt="6"/>
      <dgm:spPr/>
    </dgm:pt>
    <dgm:pt modelId="{549CE191-20BA-4AC0-A91B-C472D7210703}" type="pres">
      <dgm:prSet presAssocID="{C819572E-E8D0-4166-BC08-35B8AD6AA846}" presName="node" presStyleLbl="node1" presStyleIdx="2" presStyleCnt="7" custLinFactNeighborX="-3574" custLinFactNeighborY="1250">
        <dgm:presLayoutVars>
          <dgm:bulletEnabled val="1"/>
        </dgm:presLayoutVars>
      </dgm:prSet>
      <dgm:spPr/>
    </dgm:pt>
    <dgm:pt modelId="{334CE105-B331-4891-AE18-A97071B0953D}" type="pres">
      <dgm:prSet presAssocID="{91D50F4B-CB56-42DA-AF43-39853E04C542}" presName="sibTrans" presStyleLbl="sibTrans2D1" presStyleIdx="2" presStyleCnt="6"/>
      <dgm:spPr>
        <a:xfrm rot="151194">
          <a:off x="4094443" y="3040746"/>
          <a:ext cx="230524" cy="260020"/>
        </a:xfrm>
        <a:prstGeom prst="rightArrow">
          <a:avLst>
            <a:gd name="adj1" fmla="val 60000"/>
            <a:gd name="adj2" fmla="val 50000"/>
          </a:avLst>
        </a:prstGeom>
      </dgm:spPr>
    </dgm:pt>
    <dgm:pt modelId="{19405130-AF93-4577-8EDC-738B373478FE}" type="pres">
      <dgm:prSet presAssocID="{91D50F4B-CB56-42DA-AF43-39853E04C542}" presName="connectorText" presStyleLbl="sibTrans2D1" presStyleIdx="2" presStyleCnt="6"/>
      <dgm:spPr/>
    </dgm:pt>
    <dgm:pt modelId="{62AB5617-D30D-4024-8676-F2D266830100}" type="pres">
      <dgm:prSet presAssocID="{9953A671-51A2-4443-B6DC-FC30EFF9117D}" presName="node" presStyleLbl="node1" presStyleIdx="3" presStyleCnt="7" custScaleX="171774" custLinFactNeighborX="3611" custLinFactNeighborY="1365">
        <dgm:presLayoutVars>
          <dgm:bulletEnabled val="1"/>
        </dgm:presLayoutVars>
      </dgm:prSet>
      <dgm:spPr/>
    </dgm:pt>
    <dgm:pt modelId="{F5A33C9C-D310-48A1-99A3-37BA59DC2A81}" type="pres">
      <dgm:prSet presAssocID="{85CA9DD7-A6EB-4061-B6A5-C4112A5876F8}" presName="sibTrans" presStyleLbl="sibTrans2D1" presStyleIdx="3" presStyleCnt="6"/>
      <dgm:spPr>
        <a:xfrm rot="21453581">
          <a:off x="6326194" y="3042070"/>
          <a:ext cx="222468" cy="260020"/>
        </a:xfrm>
        <a:prstGeom prst="rightArrow">
          <a:avLst>
            <a:gd name="adj1" fmla="val 60000"/>
            <a:gd name="adj2" fmla="val 50000"/>
          </a:avLst>
        </a:prstGeom>
      </dgm:spPr>
    </dgm:pt>
    <dgm:pt modelId="{60928151-8BB7-494F-A166-F89AC52F98DD}" type="pres">
      <dgm:prSet presAssocID="{85CA9DD7-A6EB-4061-B6A5-C4112A5876F8}" presName="connectorText" presStyleLbl="sibTrans2D1" presStyleIdx="3" presStyleCnt="6"/>
      <dgm:spPr/>
    </dgm:pt>
    <dgm:pt modelId="{C812B983-CA77-4B83-9429-1DABA577D76C}" type="pres">
      <dgm:prSet presAssocID="{E6019A0B-E885-4A4E-8284-83F444CCA6E6}" presName="node" presStyleLbl="node1" presStyleIdx="4" presStyleCnt="7" custScaleX="197922" custLinFactNeighborX="3607" custLinFactNeighborY="1439">
        <dgm:presLayoutVars>
          <dgm:bulletEnabled val="1"/>
        </dgm:presLayoutVars>
      </dgm:prSet>
      <dgm:spPr/>
    </dgm:pt>
    <dgm:pt modelId="{9D8D3691-DE6E-4219-9678-98FF0CFC53D5}" type="pres">
      <dgm:prSet presAssocID="{6ADD2E03-F580-4A35-A3D8-6EEF008B0934}" presName="sibTrans" presStyleLbl="sibTrans2D1" presStyleIdx="4" presStyleCnt="6"/>
      <dgm:spPr>
        <a:xfrm rot="32598">
          <a:off x="8817036" y="3000996"/>
          <a:ext cx="214267" cy="260020"/>
        </a:xfrm>
        <a:prstGeom prst="rightArrow">
          <a:avLst>
            <a:gd name="adj1" fmla="val 60000"/>
            <a:gd name="adj2" fmla="val 50000"/>
          </a:avLst>
        </a:prstGeom>
      </dgm:spPr>
    </dgm:pt>
    <dgm:pt modelId="{DF12C140-4A07-4BF7-B6F5-390C9549AAD3}" type="pres">
      <dgm:prSet presAssocID="{6ADD2E03-F580-4A35-A3D8-6EEF008B0934}" presName="connectorText" presStyleLbl="sibTrans2D1" presStyleIdx="4" presStyleCnt="6"/>
      <dgm:spPr/>
    </dgm:pt>
    <dgm:pt modelId="{069BED1C-ACB4-43FE-ACA0-D911A73E7EA4}" type="pres">
      <dgm:prSet presAssocID="{50AB99FC-005F-43F9-BB2A-6835338059FA}" presName="node" presStyleLbl="node1" presStyleIdx="5" presStyleCnt="7" custLinFactNeighborY="1250">
        <dgm:presLayoutVars>
          <dgm:bulletEnabled val="1"/>
        </dgm:presLayoutVars>
      </dgm:prSet>
      <dgm:spPr/>
    </dgm:pt>
    <dgm:pt modelId="{F1BCC297-0B39-4BAB-90E2-2B853CE8E7AC}" type="pres">
      <dgm:prSet presAssocID="{3036FE8D-9692-4E7E-AAB7-A55C7A5B90F8}" presName="sibTrans" presStyleLbl="sibTrans2D1" presStyleIdx="5" presStyleCnt="6"/>
      <dgm:spPr>
        <a:xfrm rot="21564943">
          <a:off x="10273982" y="3000269"/>
          <a:ext cx="223207" cy="260020"/>
        </a:xfrm>
        <a:prstGeom prst="rightArrow">
          <a:avLst>
            <a:gd name="adj1" fmla="val 60000"/>
            <a:gd name="adj2" fmla="val 50000"/>
          </a:avLst>
        </a:prstGeom>
      </dgm:spPr>
    </dgm:pt>
    <dgm:pt modelId="{E7E1E644-46B1-41D7-9153-36D518656BA3}" type="pres">
      <dgm:prSet presAssocID="{3036FE8D-9692-4E7E-AAB7-A55C7A5B90F8}" presName="connectorText" presStyleLbl="sibTrans2D1" presStyleIdx="5" presStyleCnt="6"/>
      <dgm:spPr/>
    </dgm:pt>
    <dgm:pt modelId="{1DC688C1-FB27-43F3-BB4B-1404761E94F0}" type="pres">
      <dgm:prSet presAssocID="{0E8A139E-6AA8-4CBF-B6E1-90A6F34E600A}" presName="node" presStyleLbl="node1" presStyleIdx="6" presStyleCnt="7" custLinFactNeighborX="414" custLinFactNeighborY="1250">
        <dgm:presLayoutVars>
          <dgm:bulletEnabled val="1"/>
        </dgm:presLayoutVars>
      </dgm:prSet>
      <dgm:spPr/>
    </dgm:pt>
  </dgm:ptLst>
  <dgm:cxnLst>
    <dgm:cxn modelId="{D5EF9203-54B6-4F26-8F03-D0B117413EFF}" type="presOf" srcId="{6ADD2E03-F580-4A35-A3D8-6EEF008B0934}" destId="{9D8D3691-DE6E-4219-9678-98FF0CFC53D5}" srcOrd="0" destOrd="0" presId="urn:microsoft.com/office/officeart/2005/8/layout/process1"/>
    <dgm:cxn modelId="{BC1E7A04-F508-476C-9D7E-721F792CF407}" type="presOf" srcId="{91D50F4B-CB56-42DA-AF43-39853E04C542}" destId="{19405130-AF93-4577-8EDC-738B373478FE}" srcOrd="1" destOrd="0" presId="urn:microsoft.com/office/officeart/2005/8/layout/process1"/>
    <dgm:cxn modelId="{A5E8FC17-F05C-4151-B68C-5B95F73D9F7D}" type="presOf" srcId="{1FCE4676-B293-4E25-8E5F-B83A1EFE099E}" destId="{61FFBA72-2C1F-4023-8555-7909DC168DFC}" srcOrd="1" destOrd="0" presId="urn:microsoft.com/office/officeart/2005/8/layout/process1"/>
    <dgm:cxn modelId="{0F5C0E27-4A3A-45C0-A300-FEADE3AAA7EE}" srcId="{83778D35-E084-4294-BD34-5D110A3D542B}" destId="{BB8A84DD-C219-448E-83F5-FF24F8EA765B}" srcOrd="1" destOrd="0" parTransId="{7755F515-DF38-49ED-AD18-F96F059A33A6}" sibTransId="{74E5EE1F-1B4D-44EB-9FAE-F81F26171D95}"/>
    <dgm:cxn modelId="{6BBF872D-DB86-48FE-8B27-B5B9EE51A598}" type="presOf" srcId="{76B030BF-FA58-4764-9969-35E1EC8E1EFD}" destId="{371DC44C-498D-4DAB-A5B9-693D7C18F306}" srcOrd="0" destOrd="0" presId="urn:microsoft.com/office/officeart/2005/8/layout/process1"/>
    <dgm:cxn modelId="{6DCD0537-27DF-4C5E-B8E7-4DCD56FFF083}" type="presOf" srcId="{1FCE4676-B293-4E25-8E5F-B83A1EFE099E}" destId="{4ED8171F-E00D-4C6C-BB8D-A9A13D2F3AF2}" srcOrd="0" destOrd="0" presId="urn:microsoft.com/office/officeart/2005/8/layout/process1"/>
    <dgm:cxn modelId="{18F4CB39-FC90-4A1A-926A-25877DFD95B5}" type="presOf" srcId="{83778D35-E084-4294-BD34-5D110A3D542B}" destId="{456C8E75-080A-4ED2-A8DA-476BE07D25EA}" srcOrd="0" destOrd="0" presId="urn:microsoft.com/office/officeart/2005/8/layout/process1"/>
    <dgm:cxn modelId="{58312441-337C-4D21-9F38-8CC01E771C99}" type="presOf" srcId="{3036FE8D-9692-4E7E-AAB7-A55C7A5B90F8}" destId="{F1BCC297-0B39-4BAB-90E2-2B853CE8E7AC}" srcOrd="0" destOrd="0" presId="urn:microsoft.com/office/officeart/2005/8/layout/process1"/>
    <dgm:cxn modelId="{0C720B63-6321-459D-B092-D4271B1CDB53}" type="presOf" srcId="{74E5EE1F-1B4D-44EB-9FAE-F81F26171D95}" destId="{1873ACF3-DCA9-4017-9CA2-C7BEA1966B9A}" srcOrd="1" destOrd="0" presId="urn:microsoft.com/office/officeart/2005/8/layout/process1"/>
    <dgm:cxn modelId="{E94E924A-D9A6-45A5-A6CB-541410979A00}" srcId="{83778D35-E084-4294-BD34-5D110A3D542B}" destId="{50AB99FC-005F-43F9-BB2A-6835338059FA}" srcOrd="5" destOrd="0" parTransId="{76BBD534-5E25-46E2-9D2A-F8CB2212F619}" sibTransId="{3036FE8D-9692-4E7E-AAB7-A55C7A5B90F8}"/>
    <dgm:cxn modelId="{3BFDDF4C-C4A1-499B-9255-46D65AB3652A}" type="presOf" srcId="{85CA9DD7-A6EB-4061-B6A5-C4112A5876F8}" destId="{F5A33C9C-D310-48A1-99A3-37BA59DC2A81}" srcOrd="0" destOrd="0" presId="urn:microsoft.com/office/officeart/2005/8/layout/process1"/>
    <dgm:cxn modelId="{30E6D952-29C6-457D-997C-DA529EA16387}" type="presOf" srcId="{C819572E-E8D0-4166-BC08-35B8AD6AA846}" destId="{549CE191-20BA-4AC0-A91B-C472D7210703}" srcOrd="0" destOrd="0" presId="urn:microsoft.com/office/officeart/2005/8/layout/process1"/>
    <dgm:cxn modelId="{7D39F053-8CEF-4996-9167-95B633171D9C}" type="presOf" srcId="{0E8A139E-6AA8-4CBF-B6E1-90A6F34E600A}" destId="{1DC688C1-FB27-43F3-BB4B-1404761E94F0}" srcOrd="0" destOrd="0" presId="urn:microsoft.com/office/officeart/2005/8/layout/process1"/>
    <dgm:cxn modelId="{DA76F577-A536-4ADD-AA54-4DAC37231DEF}" type="presOf" srcId="{91D50F4B-CB56-42DA-AF43-39853E04C542}" destId="{334CE105-B331-4891-AE18-A97071B0953D}" srcOrd="0" destOrd="0" presId="urn:microsoft.com/office/officeart/2005/8/layout/process1"/>
    <dgm:cxn modelId="{BAE9B479-D563-4D6B-A8EC-7212553D83E7}" type="presOf" srcId="{9953A671-51A2-4443-B6DC-FC30EFF9117D}" destId="{62AB5617-D30D-4024-8676-F2D266830100}" srcOrd="0" destOrd="0" presId="urn:microsoft.com/office/officeart/2005/8/layout/process1"/>
    <dgm:cxn modelId="{02031189-F291-41BD-A598-4DAA57E3AC1E}" type="presOf" srcId="{E6019A0B-E885-4A4E-8284-83F444CCA6E6}" destId="{C812B983-CA77-4B83-9429-1DABA577D76C}" srcOrd="0" destOrd="0" presId="urn:microsoft.com/office/officeart/2005/8/layout/process1"/>
    <dgm:cxn modelId="{C1A83590-7B8C-491A-99E9-14730C6B0BCE}" type="presOf" srcId="{85CA9DD7-A6EB-4061-B6A5-C4112A5876F8}" destId="{60928151-8BB7-494F-A166-F89AC52F98DD}" srcOrd="1" destOrd="0" presId="urn:microsoft.com/office/officeart/2005/8/layout/process1"/>
    <dgm:cxn modelId="{38CA7594-48F2-49F7-ABCF-B511CD4B17FE}" type="presOf" srcId="{74E5EE1F-1B4D-44EB-9FAE-F81F26171D95}" destId="{F377368A-DF6F-425F-A157-7C0FF0A599F7}" srcOrd="0" destOrd="0" presId="urn:microsoft.com/office/officeart/2005/8/layout/process1"/>
    <dgm:cxn modelId="{E98133A3-2877-4602-9149-4D99980BC1B6}" srcId="{83778D35-E084-4294-BD34-5D110A3D542B}" destId="{76B030BF-FA58-4764-9969-35E1EC8E1EFD}" srcOrd="0" destOrd="0" parTransId="{8683E93A-C5DC-4CB2-8C8C-337CAD25EEC5}" sibTransId="{1FCE4676-B293-4E25-8E5F-B83A1EFE099E}"/>
    <dgm:cxn modelId="{367517AD-E213-4C0A-A2A9-8E1D5E6FD8AC}" type="presOf" srcId="{50AB99FC-005F-43F9-BB2A-6835338059FA}" destId="{069BED1C-ACB4-43FE-ACA0-D911A73E7EA4}" srcOrd="0" destOrd="0" presId="urn:microsoft.com/office/officeart/2005/8/layout/process1"/>
    <dgm:cxn modelId="{B9F5A7AD-157F-460D-A10D-FB8E7AFB4ABA}" type="presOf" srcId="{3036FE8D-9692-4E7E-AAB7-A55C7A5B90F8}" destId="{E7E1E644-46B1-41D7-9153-36D518656BA3}" srcOrd="1" destOrd="0" presId="urn:microsoft.com/office/officeart/2005/8/layout/process1"/>
    <dgm:cxn modelId="{E06821B1-678E-4FFA-8CBA-F8540D6054EB}" srcId="{83778D35-E084-4294-BD34-5D110A3D542B}" destId="{0E8A139E-6AA8-4CBF-B6E1-90A6F34E600A}" srcOrd="6" destOrd="0" parTransId="{EA3124BF-BB79-4BB9-BFAF-94295F1440F0}" sibTransId="{695D39B5-B34A-4EE8-9F1C-41A6B89D60D3}"/>
    <dgm:cxn modelId="{FBB11ABF-6A4C-496C-98B1-B3A3A61E9944}" srcId="{83778D35-E084-4294-BD34-5D110A3D542B}" destId="{9953A671-51A2-4443-B6DC-FC30EFF9117D}" srcOrd="3" destOrd="0" parTransId="{87359774-580C-4201-B6DF-8FC0A48FD44C}" sibTransId="{85CA9DD7-A6EB-4061-B6A5-C4112A5876F8}"/>
    <dgm:cxn modelId="{E64B86CE-B440-47A5-AA34-4753C531DFC6}" srcId="{83778D35-E084-4294-BD34-5D110A3D542B}" destId="{E6019A0B-E885-4A4E-8284-83F444CCA6E6}" srcOrd="4" destOrd="0" parTransId="{8CB4CFE5-4789-404A-B56B-768AC84D603F}" sibTransId="{6ADD2E03-F580-4A35-A3D8-6EEF008B0934}"/>
    <dgm:cxn modelId="{DA11D9D5-FC08-4DCF-961F-9FB8CD4051B3}" srcId="{83778D35-E084-4294-BD34-5D110A3D542B}" destId="{C819572E-E8D0-4166-BC08-35B8AD6AA846}" srcOrd="2" destOrd="0" parTransId="{407556F8-E60D-4315-B570-0C06FE3FC47F}" sibTransId="{91D50F4B-CB56-42DA-AF43-39853E04C542}"/>
    <dgm:cxn modelId="{66CB52D8-9098-4057-A535-4BBE18B0E442}" type="presOf" srcId="{BB8A84DD-C219-448E-83F5-FF24F8EA765B}" destId="{C281CF73-F88B-4935-AF3E-7BA91FFFD226}" srcOrd="0" destOrd="0" presId="urn:microsoft.com/office/officeart/2005/8/layout/process1"/>
    <dgm:cxn modelId="{0C84C6EB-863A-449F-A9AA-09084534B099}" type="presOf" srcId="{6ADD2E03-F580-4A35-A3D8-6EEF008B0934}" destId="{DF12C140-4A07-4BF7-B6F5-390C9549AAD3}" srcOrd="1" destOrd="0" presId="urn:microsoft.com/office/officeart/2005/8/layout/process1"/>
    <dgm:cxn modelId="{3A652A00-3E7D-4097-AF7C-81668AB188EA}" type="presParOf" srcId="{456C8E75-080A-4ED2-A8DA-476BE07D25EA}" destId="{371DC44C-498D-4DAB-A5B9-693D7C18F306}" srcOrd="0" destOrd="0" presId="urn:microsoft.com/office/officeart/2005/8/layout/process1"/>
    <dgm:cxn modelId="{1708E013-FDBB-4852-981D-C9A9E7A42B16}" type="presParOf" srcId="{456C8E75-080A-4ED2-A8DA-476BE07D25EA}" destId="{4ED8171F-E00D-4C6C-BB8D-A9A13D2F3AF2}" srcOrd="1" destOrd="0" presId="urn:microsoft.com/office/officeart/2005/8/layout/process1"/>
    <dgm:cxn modelId="{882988A5-F1CC-4233-B8E7-3E6AAD7D922C}" type="presParOf" srcId="{4ED8171F-E00D-4C6C-BB8D-A9A13D2F3AF2}" destId="{61FFBA72-2C1F-4023-8555-7909DC168DFC}" srcOrd="0" destOrd="0" presId="urn:microsoft.com/office/officeart/2005/8/layout/process1"/>
    <dgm:cxn modelId="{2B549BBE-1CB7-4B1D-8CBE-1B40E8E981EB}" type="presParOf" srcId="{456C8E75-080A-4ED2-A8DA-476BE07D25EA}" destId="{C281CF73-F88B-4935-AF3E-7BA91FFFD226}" srcOrd="2" destOrd="0" presId="urn:microsoft.com/office/officeart/2005/8/layout/process1"/>
    <dgm:cxn modelId="{B0DCA893-6959-407A-8F4F-15996B3C81EE}" type="presParOf" srcId="{456C8E75-080A-4ED2-A8DA-476BE07D25EA}" destId="{F377368A-DF6F-425F-A157-7C0FF0A599F7}" srcOrd="3" destOrd="0" presId="urn:microsoft.com/office/officeart/2005/8/layout/process1"/>
    <dgm:cxn modelId="{D299F2EC-5025-4881-8668-218B53DE1A4E}" type="presParOf" srcId="{F377368A-DF6F-425F-A157-7C0FF0A599F7}" destId="{1873ACF3-DCA9-4017-9CA2-C7BEA1966B9A}" srcOrd="0" destOrd="0" presId="urn:microsoft.com/office/officeart/2005/8/layout/process1"/>
    <dgm:cxn modelId="{B3170C97-CDA1-4633-B41D-4011B37B631B}" type="presParOf" srcId="{456C8E75-080A-4ED2-A8DA-476BE07D25EA}" destId="{549CE191-20BA-4AC0-A91B-C472D7210703}" srcOrd="4" destOrd="0" presId="urn:microsoft.com/office/officeart/2005/8/layout/process1"/>
    <dgm:cxn modelId="{4798B0B8-07FB-4361-B6D5-4E1224646ED3}" type="presParOf" srcId="{456C8E75-080A-4ED2-A8DA-476BE07D25EA}" destId="{334CE105-B331-4891-AE18-A97071B0953D}" srcOrd="5" destOrd="0" presId="urn:microsoft.com/office/officeart/2005/8/layout/process1"/>
    <dgm:cxn modelId="{C3456364-7EBE-44EC-8179-4EFD9C10467A}" type="presParOf" srcId="{334CE105-B331-4891-AE18-A97071B0953D}" destId="{19405130-AF93-4577-8EDC-738B373478FE}" srcOrd="0" destOrd="0" presId="urn:microsoft.com/office/officeart/2005/8/layout/process1"/>
    <dgm:cxn modelId="{857A144B-4638-45C4-B27F-BDE3F02D33E3}" type="presParOf" srcId="{456C8E75-080A-4ED2-A8DA-476BE07D25EA}" destId="{62AB5617-D30D-4024-8676-F2D266830100}" srcOrd="6" destOrd="0" presId="urn:microsoft.com/office/officeart/2005/8/layout/process1"/>
    <dgm:cxn modelId="{653EACBD-3309-4373-A3FB-FA70F0245E71}" type="presParOf" srcId="{456C8E75-080A-4ED2-A8DA-476BE07D25EA}" destId="{F5A33C9C-D310-48A1-99A3-37BA59DC2A81}" srcOrd="7" destOrd="0" presId="urn:microsoft.com/office/officeart/2005/8/layout/process1"/>
    <dgm:cxn modelId="{A1B419A9-C5F4-4EA4-AC9F-A84FE664129F}" type="presParOf" srcId="{F5A33C9C-D310-48A1-99A3-37BA59DC2A81}" destId="{60928151-8BB7-494F-A166-F89AC52F98DD}" srcOrd="0" destOrd="0" presId="urn:microsoft.com/office/officeart/2005/8/layout/process1"/>
    <dgm:cxn modelId="{44F322DB-9890-485B-A933-02D367AF349F}" type="presParOf" srcId="{456C8E75-080A-4ED2-A8DA-476BE07D25EA}" destId="{C812B983-CA77-4B83-9429-1DABA577D76C}" srcOrd="8" destOrd="0" presId="urn:microsoft.com/office/officeart/2005/8/layout/process1"/>
    <dgm:cxn modelId="{630C3ED3-0098-4F0C-BE55-B4B5B67379D7}" type="presParOf" srcId="{456C8E75-080A-4ED2-A8DA-476BE07D25EA}" destId="{9D8D3691-DE6E-4219-9678-98FF0CFC53D5}" srcOrd="9" destOrd="0" presId="urn:microsoft.com/office/officeart/2005/8/layout/process1"/>
    <dgm:cxn modelId="{0DBFF3F2-15CD-4071-A64B-48A130D27290}" type="presParOf" srcId="{9D8D3691-DE6E-4219-9678-98FF0CFC53D5}" destId="{DF12C140-4A07-4BF7-B6F5-390C9549AAD3}" srcOrd="0" destOrd="0" presId="urn:microsoft.com/office/officeart/2005/8/layout/process1"/>
    <dgm:cxn modelId="{416E6AE8-23EB-4FE2-8B81-C13487B1289B}" type="presParOf" srcId="{456C8E75-080A-4ED2-A8DA-476BE07D25EA}" destId="{069BED1C-ACB4-43FE-ACA0-D911A73E7EA4}" srcOrd="10" destOrd="0" presId="urn:microsoft.com/office/officeart/2005/8/layout/process1"/>
    <dgm:cxn modelId="{B2BB74E2-AE59-49DA-9CB1-D18F30A61EF5}" type="presParOf" srcId="{456C8E75-080A-4ED2-A8DA-476BE07D25EA}" destId="{F1BCC297-0B39-4BAB-90E2-2B853CE8E7AC}" srcOrd="11" destOrd="0" presId="urn:microsoft.com/office/officeart/2005/8/layout/process1"/>
    <dgm:cxn modelId="{AE88FF85-AD09-4E39-827A-C404CF81009F}" type="presParOf" srcId="{F1BCC297-0B39-4BAB-90E2-2B853CE8E7AC}" destId="{E7E1E644-46B1-41D7-9153-36D518656BA3}" srcOrd="0" destOrd="0" presId="urn:microsoft.com/office/officeart/2005/8/layout/process1"/>
    <dgm:cxn modelId="{33B66C8C-9331-477E-81FF-9E3162555875}" type="presParOf" srcId="{456C8E75-080A-4ED2-A8DA-476BE07D25EA}" destId="{1DC688C1-FB27-43F3-BB4B-1404761E94F0}" srcOrd="1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A10D23-BE32-449E-95B4-9CD91D7F463E}" type="doc">
      <dgm:prSet loTypeId="urn:microsoft.com/office/officeart/2005/8/layout/vList2" loCatId="list" qsTypeId="urn:microsoft.com/office/officeart/2005/8/quickstyle/simple1" qsCatId="simple" csTypeId="urn:microsoft.com/office/officeart/2005/8/colors/accent2_5" csCatId="accent2" phldr="1"/>
      <dgm:spPr/>
      <dgm:t>
        <a:bodyPr/>
        <a:lstStyle/>
        <a:p>
          <a:pPr rtl="1"/>
          <a:endParaRPr lang="fa-IR"/>
        </a:p>
      </dgm:t>
    </dgm:pt>
    <dgm:pt modelId="{F897A3D8-507F-46F6-B687-89CFD7955606}">
      <dgm:prSet custT="1"/>
      <dgm:spPr>
        <a:solidFill>
          <a:srgbClr val="C00000">
            <a:alpha val="90000"/>
          </a:srgbClr>
        </a:solidFill>
      </dgm:spPr>
      <dgm:t>
        <a:bodyPr/>
        <a:lstStyle/>
        <a:p>
          <a:pPr algn="ctr" rtl="1"/>
          <a:r>
            <a:rPr lang="fa-IR" sz="2000" b="1" dirty="0">
              <a:solidFill>
                <a:schemeClr val="bg1"/>
              </a:solidFill>
              <a:cs typeface="B Titr" panose="00000700000000000000" pitchFamily="2" charset="-78"/>
            </a:rPr>
            <a:t>گروه نان و غلات در طبقه اول هرم غذایی قرار دارد که بزرگترین بخش هرم است.نان و غلات شامل نان، انواع برنج، ماکارونی، ذرت، گندم، جو و انواع بیسکویت‌ها می‌باشد که به دو گروه غلات تصفیه شده و غلات کامل تقسیم می‌شوند.</a:t>
          </a:r>
        </a:p>
      </dgm:t>
    </dgm:pt>
    <dgm:pt modelId="{CD40A757-5800-482C-83C6-25222333BCBF}" type="parTrans" cxnId="{815BD02C-0BE6-492C-AB06-40E54AAD7A3C}">
      <dgm:prSet/>
      <dgm:spPr/>
      <dgm:t>
        <a:bodyPr/>
        <a:lstStyle/>
        <a:p>
          <a:pPr rtl="1"/>
          <a:endParaRPr lang="fa-IR"/>
        </a:p>
      </dgm:t>
    </dgm:pt>
    <dgm:pt modelId="{36C0CCB7-46E3-43F9-82A0-3B20DF63AC0F}" type="sibTrans" cxnId="{815BD02C-0BE6-492C-AB06-40E54AAD7A3C}">
      <dgm:prSet/>
      <dgm:spPr/>
      <dgm:t>
        <a:bodyPr/>
        <a:lstStyle/>
        <a:p>
          <a:pPr rtl="1"/>
          <a:endParaRPr lang="fa-IR"/>
        </a:p>
      </dgm:t>
    </dgm:pt>
    <dgm:pt modelId="{0046CFC8-76B1-4515-842D-FB2AFE8FDB45}">
      <dgm:prSet custT="1"/>
      <dgm:spPr>
        <a:solidFill>
          <a:srgbClr val="7030A0">
            <a:alpha val="70000"/>
          </a:srgbClr>
        </a:solidFill>
      </dgm:spPr>
      <dgm:t>
        <a:bodyPr/>
        <a:lstStyle/>
        <a:p>
          <a:pPr marL="0" lvl="0" indent="0" algn="ctr" defTabSz="889000" rtl="1">
            <a:lnSpc>
              <a:spcPct val="90000"/>
            </a:lnSpc>
            <a:spcBef>
              <a:spcPct val="0"/>
            </a:spcBef>
            <a:spcAft>
              <a:spcPct val="35000"/>
            </a:spcAft>
            <a:buNone/>
          </a:pPr>
          <a:r>
            <a:rPr lang="fa-IR" sz="2000" b="1" kern="1200" dirty="0">
              <a:solidFill>
                <a:prstClr val="white"/>
              </a:solidFill>
              <a:latin typeface="Calibri" panose="020F0502020204030204"/>
              <a:ea typeface="+mn-ea"/>
              <a:cs typeface="B Titr" panose="00000700000000000000" pitchFamily="2" charset="-78"/>
            </a:rPr>
            <a:t>نان‌هایی مثل نان جو که حاوی سبوس هستند جزو گروه غلات کامل هستند.</a:t>
          </a:r>
        </a:p>
      </dgm:t>
    </dgm:pt>
    <dgm:pt modelId="{6F59A40A-EFFB-4B0B-8487-58E103E89066}" type="parTrans" cxnId="{81E07F30-0F24-4A73-B2D0-559304A5ADE0}">
      <dgm:prSet/>
      <dgm:spPr/>
      <dgm:t>
        <a:bodyPr/>
        <a:lstStyle/>
        <a:p>
          <a:pPr rtl="1"/>
          <a:endParaRPr lang="fa-IR"/>
        </a:p>
      </dgm:t>
    </dgm:pt>
    <dgm:pt modelId="{33891293-3003-4D48-9944-A9CB0831B677}" type="sibTrans" cxnId="{81E07F30-0F24-4A73-B2D0-559304A5ADE0}">
      <dgm:prSet/>
      <dgm:spPr/>
      <dgm:t>
        <a:bodyPr/>
        <a:lstStyle/>
        <a:p>
          <a:pPr rtl="1"/>
          <a:endParaRPr lang="fa-IR"/>
        </a:p>
      </dgm:t>
    </dgm:pt>
    <dgm:pt modelId="{B6E52941-B860-40ED-9BB3-D32506E622B6}">
      <dgm:prSet custT="1"/>
      <dgm:spPr>
        <a:solidFill>
          <a:schemeClr val="accent5">
            <a:lumMod val="50000"/>
            <a:alpha val="50000"/>
          </a:schemeClr>
        </a:solidFill>
      </dgm:spPr>
      <dgm:t>
        <a:bodyPr/>
        <a:lstStyle/>
        <a:p>
          <a:pPr marL="0" lvl="0" indent="0" algn="ctr" defTabSz="889000" rtl="1">
            <a:lnSpc>
              <a:spcPct val="90000"/>
            </a:lnSpc>
            <a:spcBef>
              <a:spcPct val="0"/>
            </a:spcBef>
            <a:spcAft>
              <a:spcPct val="35000"/>
            </a:spcAft>
            <a:buNone/>
          </a:pPr>
          <a:r>
            <a:rPr lang="fa-IR" sz="2000" b="1" kern="1200" dirty="0">
              <a:solidFill>
                <a:prstClr val="white"/>
              </a:solidFill>
              <a:latin typeface="Calibri" panose="020F0502020204030204"/>
              <a:ea typeface="+mn-ea"/>
              <a:cs typeface="B Titr" panose="00000700000000000000" pitchFamily="2" charset="-78"/>
            </a:rPr>
            <a:t>این گروه سرشار از فیبر، انواع ویتامین‌های گروه ب، آهن، پروتئین، منیزیم و همچنین نشاسته است که تأمین‌کننده انرژی می‌باشد.</a:t>
          </a:r>
        </a:p>
      </dgm:t>
    </dgm:pt>
    <dgm:pt modelId="{27CA6F97-2576-4A32-8118-82D8DCDC8B44}" type="parTrans" cxnId="{6B51AADF-40C4-47A9-96F8-C003C57E114D}">
      <dgm:prSet/>
      <dgm:spPr/>
      <dgm:t>
        <a:bodyPr/>
        <a:lstStyle/>
        <a:p>
          <a:pPr rtl="1"/>
          <a:endParaRPr lang="fa-IR"/>
        </a:p>
      </dgm:t>
    </dgm:pt>
    <dgm:pt modelId="{F8081D4B-6311-492B-B27E-286A7F445495}" type="sibTrans" cxnId="{6B51AADF-40C4-47A9-96F8-C003C57E114D}">
      <dgm:prSet/>
      <dgm:spPr/>
      <dgm:t>
        <a:bodyPr/>
        <a:lstStyle/>
        <a:p>
          <a:pPr rtl="1"/>
          <a:endParaRPr lang="fa-IR"/>
        </a:p>
      </dgm:t>
    </dgm:pt>
    <dgm:pt modelId="{72DC7E2F-8751-4C74-981A-C4BD5132838A}" type="pres">
      <dgm:prSet presAssocID="{ABA10D23-BE32-449E-95B4-9CD91D7F463E}" presName="linear" presStyleCnt="0">
        <dgm:presLayoutVars>
          <dgm:animLvl val="lvl"/>
          <dgm:resizeHandles val="exact"/>
        </dgm:presLayoutVars>
      </dgm:prSet>
      <dgm:spPr/>
    </dgm:pt>
    <dgm:pt modelId="{E2F443A2-6E8F-4ACF-A290-55020B0B992D}" type="pres">
      <dgm:prSet presAssocID="{F897A3D8-507F-46F6-B687-89CFD7955606}" presName="parentText" presStyleLbl="node1" presStyleIdx="0" presStyleCnt="3" custLinFactY="-43479" custLinFactNeighborX="8018" custLinFactNeighborY="-100000">
        <dgm:presLayoutVars>
          <dgm:chMax val="0"/>
          <dgm:bulletEnabled val="1"/>
        </dgm:presLayoutVars>
      </dgm:prSet>
      <dgm:spPr/>
    </dgm:pt>
    <dgm:pt modelId="{798E67B5-06BC-452C-AF16-8C32E13A2C62}" type="pres">
      <dgm:prSet presAssocID="{36C0CCB7-46E3-43F9-82A0-3B20DF63AC0F}" presName="spacer" presStyleCnt="0"/>
      <dgm:spPr/>
    </dgm:pt>
    <dgm:pt modelId="{06BC8540-95E8-403C-ADB7-42F67FDE75C3}" type="pres">
      <dgm:prSet presAssocID="{0046CFC8-76B1-4515-842D-FB2AFE8FDB45}" presName="parentText" presStyleLbl="node1" presStyleIdx="1" presStyleCnt="3" custLinFactY="2245" custLinFactNeighborX="445" custLinFactNeighborY="100000">
        <dgm:presLayoutVars>
          <dgm:chMax val="0"/>
          <dgm:bulletEnabled val="1"/>
        </dgm:presLayoutVars>
      </dgm:prSet>
      <dgm:spPr/>
    </dgm:pt>
    <dgm:pt modelId="{06A50E35-08ED-48FC-AEE6-04366396C3E2}" type="pres">
      <dgm:prSet presAssocID="{33891293-3003-4D48-9944-A9CB0831B677}" presName="spacer" presStyleCnt="0"/>
      <dgm:spPr/>
    </dgm:pt>
    <dgm:pt modelId="{80B967AA-2979-43D8-A200-B8809490C1C2}" type="pres">
      <dgm:prSet presAssocID="{B6E52941-B860-40ED-9BB3-D32506E622B6}" presName="parentText" presStyleLbl="node1" presStyleIdx="2" presStyleCnt="3" custLinFactY="12698" custLinFactNeighborY="100000">
        <dgm:presLayoutVars>
          <dgm:chMax val="0"/>
          <dgm:bulletEnabled val="1"/>
        </dgm:presLayoutVars>
      </dgm:prSet>
      <dgm:spPr/>
    </dgm:pt>
  </dgm:ptLst>
  <dgm:cxnLst>
    <dgm:cxn modelId="{B1B94010-2727-4275-9BCA-4ABE0B4BF9BE}" type="presOf" srcId="{F897A3D8-507F-46F6-B687-89CFD7955606}" destId="{E2F443A2-6E8F-4ACF-A290-55020B0B992D}" srcOrd="0" destOrd="0" presId="urn:microsoft.com/office/officeart/2005/8/layout/vList2"/>
    <dgm:cxn modelId="{A0847B21-E0DB-4742-92EB-6770D20EB5E9}" type="presOf" srcId="{ABA10D23-BE32-449E-95B4-9CD91D7F463E}" destId="{72DC7E2F-8751-4C74-981A-C4BD5132838A}" srcOrd="0" destOrd="0" presId="urn:microsoft.com/office/officeart/2005/8/layout/vList2"/>
    <dgm:cxn modelId="{815BD02C-0BE6-492C-AB06-40E54AAD7A3C}" srcId="{ABA10D23-BE32-449E-95B4-9CD91D7F463E}" destId="{F897A3D8-507F-46F6-B687-89CFD7955606}" srcOrd="0" destOrd="0" parTransId="{CD40A757-5800-482C-83C6-25222333BCBF}" sibTransId="{36C0CCB7-46E3-43F9-82A0-3B20DF63AC0F}"/>
    <dgm:cxn modelId="{81E07F30-0F24-4A73-B2D0-559304A5ADE0}" srcId="{ABA10D23-BE32-449E-95B4-9CD91D7F463E}" destId="{0046CFC8-76B1-4515-842D-FB2AFE8FDB45}" srcOrd="1" destOrd="0" parTransId="{6F59A40A-EFFB-4B0B-8487-58E103E89066}" sibTransId="{33891293-3003-4D48-9944-A9CB0831B677}"/>
    <dgm:cxn modelId="{58A24949-6583-483E-8600-59396A05BB31}" type="presOf" srcId="{0046CFC8-76B1-4515-842D-FB2AFE8FDB45}" destId="{06BC8540-95E8-403C-ADB7-42F67FDE75C3}" srcOrd="0" destOrd="0" presId="urn:microsoft.com/office/officeart/2005/8/layout/vList2"/>
    <dgm:cxn modelId="{6B51AADF-40C4-47A9-96F8-C003C57E114D}" srcId="{ABA10D23-BE32-449E-95B4-9CD91D7F463E}" destId="{B6E52941-B860-40ED-9BB3-D32506E622B6}" srcOrd="2" destOrd="0" parTransId="{27CA6F97-2576-4A32-8118-82D8DCDC8B44}" sibTransId="{F8081D4B-6311-492B-B27E-286A7F445495}"/>
    <dgm:cxn modelId="{97B417EB-C84B-468C-A110-CC8C38ED905B}" type="presOf" srcId="{B6E52941-B860-40ED-9BB3-D32506E622B6}" destId="{80B967AA-2979-43D8-A200-B8809490C1C2}" srcOrd="0" destOrd="0" presId="urn:microsoft.com/office/officeart/2005/8/layout/vList2"/>
    <dgm:cxn modelId="{19C4661F-F8FE-4B63-AE55-3531DBD97678}" type="presParOf" srcId="{72DC7E2F-8751-4C74-981A-C4BD5132838A}" destId="{E2F443A2-6E8F-4ACF-A290-55020B0B992D}" srcOrd="0" destOrd="0" presId="urn:microsoft.com/office/officeart/2005/8/layout/vList2"/>
    <dgm:cxn modelId="{815573F5-4AB2-42A7-BA39-5ABCF7E327E1}" type="presParOf" srcId="{72DC7E2F-8751-4C74-981A-C4BD5132838A}" destId="{798E67B5-06BC-452C-AF16-8C32E13A2C62}" srcOrd="1" destOrd="0" presId="urn:microsoft.com/office/officeart/2005/8/layout/vList2"/>
    <dgm:cxn modelId="{6670CFCB-2FE7-4F90-8E56-26CCFD03298B}" type="presParOf" srcId="{72DC7E2F-8751-4C74-981A-C4BD5132838A}" destId="{06BC8540-95E8-403C-ADB7-42F67FDE75C3}" srcOrd="2" destOrd="0" presId="urn:microsoft.com/office/officeart/2005/8/layout/vList2"/>
    <dgm:cxn modelId="{B1BA1739-66EF-4EF4-AF0F-C8E86ECAC728}" type="presParOf" srcId="{72DC7E2F-8751-4C74-981A-C4BD5132838A}" destId="{06A50E35-08ED-48FC-AEE6-04366396C3E2}" srcOrd="3" destOrd="0" presId="urn:microsoft.com/office/officeart/2005/8/layout/vList2"/>
    <dgm:cxn modelId="{6FD316DC-A10E-4FD2-85F0-0BD20DB4CD2E}" type="presParOf" srcId="{72DC7E2F-8751-4C74-981A-C4BD5132838A}" destId="{80B967AA-2979-43D8-A200-B8809490C1C2}"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1659F054-821F-4FD4-A1F1-774A4558F133}" type="doc">
      <dgm:prSet loTypeId="urn:microsoft.com/office/officeart/2011/layout/CircleProcess" loCatId="process" qsTypeId="urn:microsoft.com/office/officeart/2005/8/quickstyle/simple1" qsCatId="simple" csTypeId="urn:microsoft.com/office/officeart/2005/8/colors/accent2_5" csCatId="accent2" phldr="1"/>
      <dgm:spPr/>
      <dgm:t>
        <a:bodyPr/>
        <a:lstStyle/>
        <a:p>
          <a:pPr rtl="1"/>
          <a:endParaRPr lang="fa-IR"/>
        </a:p>
      </dgm:t>
    </dgm:pt>
    <dgm:pt modelId="{65D7973F-A303-4ABF-A7F7-456B1CB2D373}">
      <dgm:prSet custT="1"/>
      <dgm:spPr/>
      <dgm:t>
        <a:bodyPr/>
        <a:lstStyle/>
        <a:p>
          <a:pPr rtl="1"/>
          <a:r>
            <a:rPr lang="ar-SA" sz="2400" b="1">
              <a:cs typeface="B Nazanin" panose="00000400000000000000" pitchFamily="2" charset="-78"/>
            </a:rPr>
            <a:t>افزودن مقدار زیاد سبوس به نان، می‌تواند باعث سفتی و تلخ شدن نان گردد نان بایستی از آرد سبوس دار تهیه شده  باشد نه اینکه دستی سبوس به  خمیر اضافه گردد.</a:t>
          </a:r>
          <a:endParaRPr lang="fa-IR" sz="2400" b="1">
            <a:cs typeface="B Nazanin" panose="00000400000000000000" pitchFamily="2" charset="-78"/>
          </a:endParaRPr>
        </a:p>
      </dgm:t>
    </dgm:pt>
    <dgm:pt modelId="{5B4B3330-41DF-4C96-8934-DDD2134F7006}" type="parTrans" cxnId="{9816D36A-969E-47F8-B9C6-F8EB1E3CD1A5}">
      <dgm:prSet/>
      <dgm:spPr/>
      <dgm:t>
        <a:bodyPr/>
        <a:lstStyle/>
        <a:p>
          <a:pPr rtl="1"/>
          <a:endParaRPr lang="fa-IR"/>
        </a:p>
      </dgm:t>
    </dgm:pt>
    <dgm:pt modelId="{277C3432-D460-4B31-945F-191330D6F60D}" type="sibTrans" cxnId="{9816D36A-969E-47F8-B9C6-F8EB1E3CD1A5}">
      <dgm:prSet/>
      <dgm:spPr/>
      <dgm:t>
        <a:bodyPr/>
        <a:lstStyle/>
        <a:p>
          <a:pPr rtl="1"/>
          <a:endParaRPr lang="fa-IR"/>
        </a:p>
      </dgm:t>
    </dgm:pt>
    <dgm:pt modelId="{F5174035-F638-4396-9BA8-7B5711383F29}">
      <dgm:prSet custT="1"/>
      <dgm:spPr/>
      <dgm:t>
        <a:bodyPr/>
        <a:lstStyle/>
        <a:p>
          <a:pPr rtl="1"/>
          <a:r>
            <a:rPr lang="ar-SA" sz="2400" b="1" dirty="0">
              <a:cs typeface="B Nazanin" panose="00000400000000000000" pitchFamily="2" charset="-78"/>
            </a:rPr>
            <a:t>سبوسی که در نانوایی‌ها استفاده می‌شود، اغلب کیفیت مشخصی ندارد و ممکن است حاوی ناخالصی یا آلودگی باشد. </a:t>
          </a:r>
          <a:endParaRPr lang="fa-IR" sz="2400" b="1" dirty="0">
            <a:cs typeface="B Nazanin" panose="00000400000000000000" pitchFamily="2" charset="-78"/>
          </a:endParaRPr>
        </a:p>
      </dgm:t>
    </dgm:pt>
    <dgm:pt modelId="{25AB0412-E9C5-4D8B-8770-3618AF9CF875}" type="parTrans" cxnId="{6FB29AA9-C731-45C1-BF26-2C4A27820B49}">
      <dgm:prSet/>
      <dgm:spPr/>
      <dgm:t>
        <a:bodyPr/>
        <a:lstStyle/>
        <a:p>
          <a:pPr rtl="1"/>
          <a:endParaRPr lang="fa-IR"/>
        </a:p>
      </dgm:t>
    </dgm:pt>
    <dgm:pt modelId="{47F46596-EBDF-4577-B225-C67A0E8B608A}" type="sibTrans" cxnId="{6FB29AA9-C731-45C1-BF26-2C4A27820B49}">
      <dgm:prSet/>
      <dgm:spPr/>
      <dgm:t>
        <a:bodyPr/>
        <a:lstStyle/>
        <a:p>
          <a:pPr rtl="1"/>
          <a:endParaRPr lang="fa-IR"/>
        </a:p>
      </dgm:t>
    </dgm:pt>
    <dgm:pt modelId="{1EF634FB-58BB-4831-B9E0-0E77CA50DEED}" type="pres">
      <dgm:prSet presAssocID="{1659F054-821F-4FD4-A1F1-774A4558F133}" presName="Name0" presStyleCnt="0">
        <dgm:presLayoutVars>
          <dgm:chMax val="11"/>
          <dgm:chPref val="11"/>
          <dgm:dir/>
          <dgm:resizeHandles/>
        </dgm:presLayoutVars>
      </dgm:prSet>
      <dgm:spPr/>
    </dgm:pt>
    <dgm:pt modelId="{284F0E29-4221-441D-BC37-952B2BD74388}" type="pres">
      <dgm:prSet presAssocID="{F5174035-F638-4396-9BA8-7B5711383F29}" presName="Accent2" presStyleCnt="0"/>
      <dgm:spPr/>
    </dgm:pt>
    <dgm:pt modelId="{555EB0CF-7284-4CBC-B3EE-C1247C19195D}" type="pres">
      <dgm:prSet presAssocID="{F5174035-F638-4396-9BA8-7B5711383F29}" presName="Accent" presStyleLbl="node1" presStyleIdx="0" presStyleCnt="2"/>
      <dgm:spPr/>
    </dgm:pt>
    <dgm:pt modelId="{8FD19874-7969-4F3E-B5DC-3B5128A9A70F}" type="pres">
      <dgm:prSet presAssocID="{F5174035-F638-4396-9BA8-7B5711383F29}" presName="ParentBackground2" presStyleCnt="0"/>
      <dgm:spPr/>
    </dgm:pt>
    <dgm:pt modelId="{756F3118-78B7-4972-8E1B-03E158A12A04}" type="pres">
      <dgm:prSet presAssocID="{F5174035-F638-4396-9BA8-7B5711383F29}" presName="ParentBackground" presStyleLbl="fgAcc1" presStyleIdx="0" presStyleCnt="2"/>
      <dgm:spPr/>
    </dgm:pt>
    <dgm:pt modelId="{1B475982-E87A-4A8D-B0CB-3EFE86B55818}" type="pres">
      <dgm:prSet presAssocID="{F5174035-F638-4396-9BA8-7B5711383F29}" presName="Parent2" presStyleLbl="revTx" presStyleIdx="0" presStyleCnt="0">
        <dgm:presLayoutVars>
          <dgm:chMax val="1"/>
          <dgm:chPref val="1"/>
          <dgm:bulletEnabled val="1"/>
        </dgm:presLayoutVars>
      </dgm:prSet>
      <dgm:spPr/>
    </dgm:pt>
    <dgm:pt modelId="{CFA3319C-7715-4EEB-B65B-3FBAB22ABC07}" type="pres">
      <dgm:prSet presAssocID="{65D7973F-A303-4ABF-A7F7-456B1CB2D373}" presName="Accent1" presStyleCnt="0"/>
      <dgm:spPr/>
    </dgm:pt>
    <dgm:pt modelId="{DE70CEF5-967F-4D1D-AB77-7DDE2754190D}" type="pres">
      <dgm:prSet presAssocID="{65D7973F-A303-4ABF-A7F7-456B1CB2D373}" presName="Accent" presStyleLbl="node1" presStyleIdx="1" presStyleCnt="2"/>
      <dgm:spPr/>
    </dgm:pt>
    <dgm:pt modelId="{BEBEA873-C109-446A-B636-60DC54F9BF8D}" type="pres">
      <dgm:prSet presAssocID="{65D7973F-A303-4ABF-A7F7-456B1CB2D373}" presName="ParentBackground1" presStyleCnt="0"/>
      <dgm:spPr/>
    </dgm:pt>
    <dgm:pt modelId="{7FC5D285-18FF-4185-BFF2-B75B35A1FCA4}" type="pres">
      <dgm:prSet presAssocID="{65D7973F-A303-4ABF-A7F7-456B1CB2D373}" presName="ParentBackground" presStyleLbl="fgAcc1" presStyleIdx="1" presStyleCnt="2"/>
      <dgm:spPr/>
    </dgm:pt>
    <dgm:pt modelId="{2EF13D89-EC6C-4239-A45E-3789D5BCBD53}" type="pres">
      <dgm:prSet presAssocID="{65D7973F-A303-4ABF-A7F7-456B1CB2D373}" presName="Parent1" presStyleLbl="revTx" presStyleIdx="0" presStyleCnt="0">
        <dgm:presLayoutVars>
          <dgm:chMax val="1"/>
          <dgm:chPref val="1"/>
          <dgm:bulletEnabled val="1"/>
        </dgm:presLayoutVars>
      </dgm:prSet>
      <dgm:spPr/>
    </dgm:pt>
  </dgm:ptLst>
  <dgm:cxnLst>
    <dgm:cxn modelId="{6152D602-903C-47EC-A5A7-FD22F9CDE675}" type="presOf" srcId="{1659F054-821F-4FD4-A1F1-774A4558F133}" destId="{1EF634FB-58BB-4831-B9E0-0E77CA50DEED}" srcOrd="0" destOrd="0" presId="urn:microsoft.com/office/officeart/2011/layout/CircleProcess"/>
    <dgm:cxn modelId="{8547362A-D389-4CAC-B785-6A29042C38D5}" type="presOf" srcId="{F5174035-F638-4396-9BA8-7B5711383F29}" destId="{756F3118-78B7-4972-8E1B-03E158A12A04}" srcOrd="0" destOrd="0" presId="urn:microsoft.com/office/officeart/2011/layout/CircleProcess"/>
    <dgm:cxn modelId="{8E5FD12D-99B7-4265-9405-D7946EE6CD7F}" type="presOf" srcId="{65D7973F-A303-4ABF-A7F7-456B1CB2D373}" destId="{2EF13D89-EC6C-4239-A45E-3789D5BCBD53}" srcOrd="1" destOrd="0" presId="urn:microsoft.com/office/officeart/2011/layout/CircleProcess"/>
    <dgm:cxn modelId="{1F3CAE42-786B-47F9-8B2E-6922F1E4BB27}" type="presOf" srcId="{65D7973F-A303-4ABF-A7F7-456B1CB2D373}" destId="{7FC5D285-18FF-4185-BFF2-B75B35A1FCA4}" srcOrd="0" destOrd="0" presId="urn:microsoft.com/office/officeart/2011/layout/CircleProcess"/>
    <dgm:cxn modelId="{9816D36A-969E-47F8-B9C6-F8EB1E3CD1A5}" srcId="{1659F054-821F-4FD4-A1F1-774A4558F133}" destId="{65D7973F-A303-4ABF-A7F7-456B1CB2D373}" srcOrd="0" destOrd="0" parTransId="{5B4B3330-41DF-4C96-8934-DDD2134F7006}" sibTransId="{277C3432-D460-4B31-945F-191330D6F60D}"/>
    <dgm:cxn modelId="{480A0850-D83E-4203-B038-6EE2BB448646}" type="presOf" srcId="{F5174035-F638-4396-9BA8-7B5711383F29}" destId="{1B475982-E87A-4A8D-B0CB-3EFE86B55818}" srcOrd="1" destOrd="0" presId="urn:microsoft.com/office/officeart/2011/layout/CircleProcess"/>
    <dgm:cxn modelId="{6FB29AA9-C731-45C1-BF26-2C4A27820B49}" srcId="{1659F054-821F-4FD4-A1F1-774A4558F133}" destId="{F5174035-F638-4396-9BA8-7B5711383F29}" srcOrd="1" destOrd="0" parTransId="{25AB0412-E9C5-4D8B-8770-3618AF9CF875}" sibTransId="{47F46596-EBDF-4577-B225-C67A0E8B608A}"/>
    <dgm:cxn modelId="{097C079F-1319-41CD-9EAC-468C6732206A}" type="presParOf" srcId="{1EF634FB-58BB-4831-B9E0-0E77CA50DEED}" destId="{284F0E29-4221-441D-BC37-952B2BD74388}" srcOrd="0" destOrd="0" presId="urn:microsoft.com/office/officeart/2011/layout/CircleProcess"/>
    <dgm:cxn modelId="{232290F3-37A7-4850-B6F3-C817FE7845B9}" type="presParOf" srcId="{284F0E29-4221-441D-BC37-952B2BD74388}" destId="{555EB0CF-7284-4CBC-B3EE-C1247C19195D}" srcOrd="0" destOrd="0" presId="urn:microsoft.com/office/officeart/2011/layout/CircleProcess"/>
    <dgm:cxn modelId="{8F875604-DEF7-4029-97BA-CA6A2F92C22C}" type="presParOf" srcId="{1EF634FB-58BB-4831-B9E0-0E77CA50DEED}" destId="{8FD19874-7969-4F3E-B5DC-3B5128A9A70F}" srcOrd="1" destOrd="0" presId="urn:microsoft.com/office/officeart/2011/layout/CircleProcess"/>
    <dgm:cxn modelId="{7E24242D-4A94-43FE-A39C-13823E7C2EED}" type="presParOf" srcId="{8FD19874-7969-4F3E-B5DC-3B5128A9A70F}" destId="{756F3118-78B7-4972-8E1B-03E158A12A04}" srcOrd="0" destOrd="0" presId="urn:microsoft.com/office/officeart/2011/layout/CircleProcess"/>
    <dgm:cxn modelId="{670035F6-D65C-494F-BC92-784A220B5993}" type="presParOf" srcId="{1EF634FB-58BB-4831-B9E0-0E77CA50DEED}" destId="{1B475982-E87A-4A8D-B0CB-3EFE86B55818}" srcOrd="2" destOrd="0" presId="urn:microsoft.com/office/officeart/2011/layout/CircleProcess"/>
    <dgm:cxn modelId="{993BEE15-B06B-4C3D-B597-ADE690191635}" type="presParOf" srcId="{1EF634FB-58BB-4831-B9E0-0E77CA50DEED}" destId="{CFA3319C-7715-4EEB-B65B-3FBAB22ABC07}" srcOrd="3" destOrd="0" presId="urn:microsoft.com/office/officeart/2011/layout/CircleProcess"/>
    <dgm:cxn modelId="{977B3F45-C9C7-49C7-A09F-B41CED990953}" type="presParOf" srcId="{CFA3319C-7715-4EEB-B65B-3FBAB22ABC07}" destId="{DE70CEF5-967F-4D1D-AB77-7DDE2754190D}" srcOrd="0" destOrd="0" presId="urn:microsoft.com/office/officeart/2011/layout/CircleProcess"/>
    <dgm:cxn modelId="{82C0387F-D199-4D29-B9DA-3AFB39D5BCCB}" type="presParOf" srcId="{1EF634FB-58BB-4831-B9E0-0E77CA50DEED}" destId="{BEBEA873-C109-446A-B636-60DC54F9BF8D}" srcOrd="4" destOrd="0" presId="urn:microsoft.com/office/officeart/2011/layout/CircleProcess"/>
    <dgm:cxn modelId="{FF236E75-DECD-4D5B-A366-0657D487F809}" type="presParOf" srcId="{BEBEA873-C109-446A-B636-60DC54F9BF8D}" destId="{7FC5D285-18FF-4185-BFF2-B75B35A1FCA4}" srcOrd="0" destOrd="0" presId="urn:microsoft.com/office/officeart/2011/layout/CircleProcess"/>
    <dgm:cxn modelId="{6C883286-3843-43CC-A5AD-DCC9C851CB86}" type="presParOf" srcId="{1EF634FB-58BB-4831-B9E0-0E77CA50DEED}" destId="{2EF13D89-EC6C-4239-A45E-3789D5BCBD53}" srcOrd="5"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9A3C99F-56A1-42E3-812C-AD398BE51D97}" type="doc">
      <dgm:prSet loTypeId="urn:microsoft.com/office/officeart/2005/8/layout/vList2" loCatId="list" qsTypeId="urn:microsoft.com/office/officeart/2005/8/quickstyle/simple1" qsCatId="simple" csTypeId="urn:microsoft.com/office/officeart/2005/8/colors/accent2_3" csCatId="accent2" phldr="1"/>
      <dgm:spPr/>
      <dgm:t>
        <a:bodyPr/>
        <a:lstStyle/>
        <a:p>
          <a:pPr rtl="1"/>
          <a:endParaRPr lang="fa-IR"/>
        </a:p>
      </dgm:t>
    </dgm:pt>
    <dgm:pt modelId="{2274ECE7-B7B4-4C80-A547-93397CA80DB8}">
      <dgm:prSet custT="1"/>
      <dgm:spPr>
        <a:solidFill>
          <a:schemeClr val="accent6">
            <a:lumMod val="50000"/>
          </a:schemeClr>
        </a:solidFill>
      </dgm:spPr>
      <dgm:t>
        <a:bodyPr/>
        <a:lstStyle/>
        <a:p>
          <a:pPr rtl="1"/>
          <a:r>
            <a:rPr lang="ar-SA" sz="2800" dirty="0">
              <a:solidFill>
                <a:schemeClr val="bg1"/>
              </a:solidFill>
              <a:cs typeface="B Titr" panose="00000700000000000000" pitchFamily="2" charset="-78"/>
            </a:rPr>
            <a:t>نان کامل نسبت به نان های تهیه شده با آرد سفید از ارزش تغذیه ای بالاتری برخوردار مي باشد. </a:t>
          </a:r>
          <a:endParaRPr lang="fa-IR" sz="2800" dirty="0">
            <a:solidFill>
              <a:schemeClr val="bg1"/>
            </a:solidFill>
            <a:cs typeface="B Titr" panose="00000700000000000000" pitchFamily="2" charset="-78"/>
          </a:endParaRPr>
        </a:p>
      </dgm:t>
    </dgm:pt>
    <dgm:pt modelId="{20E0B7ED-C3AC-4F5F-9719-FA8A64566842}" type="parTrans" cxnId="{A46B4E32-320F-47F6-9B28-96A15A6B6938}">
      <dgm:prSet/>
      <dgm:spPr/>
      <dgm:t>
        <a:bodyPr/>
        <a:lstStyle/>
        <a:p>
          <a:pPr rtl="1"/>
          <a:endParaRPr lang="fa-IR">
            <a:solidFill>
              <a:schemeClr val="bg1"/>
            </a:solidFill>
            <a:cs typeface="B Titr" panose="00000700000000000000" pitchFamily="2" charset="-78"/>
          </a:endParaRPr>
        </a:p>
      </dgm:t>
    </dgm:pt>
    <dgm:pt modelId="{9E43C19E-5E53-4B0F-A05C-602D44A07495}" type="sibTrans" cxnId="{A46B4E32-320F-47F6-9B28-96A15A6B6938}">
      <dgm:prSet/>
      <dgm:spPr/>
      <dgm:t>
        <a:bodyPr/>
        <a:lstStyle/>
        <a:p>
          <a:pPr rtl="1"/>
          <a:endParaRPr lang="fa-IR">
            <a:solidFill>
              <a:schemeClr val="bg1"/>
            </a:solidFill>
            <a:cs typeface="B Titr" panose="00000700000000000000" pitchFamily="2" charset="-78"/>
          </a:endParaRPr>
        </a:p>
      </dgm:t>
    </dgm:pt>
    <dgm:pt modelId="{89798538-E571-49B8-B896-9C960707725E}">
      <dgm:prSet custT="1"/>
      <dgm:spPr>
        <a:solidFill>
          <a:srgbClr val="002060"/>
        </a:solidFill>
      </dgm:spPr>
      <dgm:t>
        <a:bodyPr/>
        <a:lstStyle/>
        <a:p>
          <a:pPr rtl="1"/>
          <a:r>
            <a:rPr lang="ar-SA" sz="2800" dirty="0">
              <a:solidFill>
                <a:schemeClr val="bg1"/>
              </a:solidFill>
              <a:cs typeface="B Titr" panose="00000700000000000000" pitchFamily="2" charset="-78"/>
            </a:rPr>
            <a:t>نان کامل از آرد کامل تهیه می شود.</a:t>
          </a:r>
          <a:endParaRPr lang="fa-IR" sz="2800" dirty="0">
            <a:solidFill>
              <a:schemeClr val="bg1"/>
            </a:solidFill>
            <a:cs typeface="B Titr" panose="00000700000000000000" pitchFamily="2" charset="-78"/>
          </a:endParaRPr>
        </a:p>
      </dgm:t>
    </dgm:pt>
    <dgm:pt modelId="{E11F6EAB-CB31-41ED-9BD3-E083DF74D5C2}" type="parTrans" cxnId="{2A87C153-7828-4B3C-9A9C-AD36C44DA906}">
      <dgm:prSet/>
      <dgm:spPr/>
      <dgm:t>
        <a:bodyPr/>
        <a:lstStyle/>
        <a:p>
          <a:pPr rtl="1"/>
          <a:endParaRPr lang="fa-IR">
            <a:solidFill>
              <a:schemeClr val="bg1"/>
            </a:solidFill>
            <a:cs typeface="B Titr" panose="00000700000000000000" pitchFamily="2" charset="-78"/>
          </a:endParaRPr>
        </a:p>
      </dgm:t>
    </dgm:pt>
    <dgm:pt modelId="{75137AAC-CBAF-4A4C-A562-EB7D4FE5C853}" type="sibTrans" cxnId="{2A87C153-7828-4B3C-9A9C-AD36C44DA906}">
      <dgm:prSet/>
      <dgm:spPr/>
      <dgm:t>
        <a:bodyPr/>
        <a:lstStyle/>
        <a:p>
          <a:pPr rtl="1"/>
          <a:endParaRPr lang="fa-IR">
            <a:solidFill>
              <a:schemeClr val="bg1"/>
            </a:solidFill>
            <a:cs typeface="B Titr" panose="00000700000000000000" pitchFamily="2" charset="-78"/>
          </a:endParaRPr>
        </a:p>
      </dgm:t>
    </dgm:pt>
    <dgm:pt modelId="{48B94489-E24E-4D82-A65A-DA6969C0FEFF}">
      <dgm:prSet custT="1"/>
      <dgm:spPr>
        <a:solidFill>
          <a:schemeClr val="accent5">
            <a:lumMod val="75000"/>
          </a:schemeClr>
        </a:solidFill>
      </dgm:spPr>
      <dgm:t>
        <a:bodyPr/>
        <a:lstStyle/>
        <a:p>
          <a:pPr rtl="1"/>
          <a:r>
            <a:rPr lang="ar-SA" sz="2800" dirty="0">
              <a:solidFill>
                <a:schemeClr val="bg1"/>
              </a:solidFill>
              <a:cs typeface="B Titr" panose="00000700000000000000" pitchFamily="2" charset="-78"/>
            </a:rPr>
            <a:t>آرد کامل آردی است که از تمامی اجزای دانه گندم (اندوسپرم، سبوس و جوانه) پس از</a:t>
          </a:r>
          <a:r>
            <a:rPr lang="fa-IR" sz="2800" dirty="0">
              <a:solidFill>
                <a:schemeClr val="bg1"/>
              </a:solidFill>
              <a:cs typeface="B Titr" panose="00000700000000000000" pitchFamily="2" charset="-78"/>
            </a:rPr>
            <a:t> </a:t>
          </a:r>
          <a:r>
            <a:rPr lang="ar-SA" sz="2800" dirty="0">
              <a:solidFill>
                <a:schemeClr val="bg1"/>
              </a:solidFill>
              <a:cs typeface="B Titr" panose="00000700000000000000" pitchFamily="2" charset="-78"/>
            </a:rPr>
            <a:t>پوستگیری اولیه تهیه می شود.</a:t>
          </a:r>
          <a:endParaRPr lang="fa-IR" sz="2800" dirty="0">
            <a:solidFill>
              <a:schemeClr val="bg1"/>
            </a:solidFill>
            <a:cs typeface="B Titr" panose="00000700000000000000" pitchFamily="2" charset="-78"/>
          </a:endParaRPr>
        </a:p>
      </dgm:t>
    </dgm:pt>
    <dgm:pt modelId="{28125A7C-0307-48BA-962C-D3FD73878AE9}" type="parTrans" cxnId="{9563B6E4-3314-426C-BBAA-86DF4CD32507}">
      <dgm:prSet/>
      <dgm:spPr/>
      <dgm:t>
        <a:bodyPr/>
        <a:lstStyle/>
        <a:p>
          <a:pPr rtl="1"/>
          <a:endParaRPr lang="fa-IR">
            <a:solidFill>
              <a:schemeClr val="bg1"/>
            </a:solidFill>
            <a:cs typeface="B Titr" panose="00000700000000000000" pitchFamily="2" charset="-78"/>
          </a:endParaRPr>
        </a:p>
      </dgm:t>
    </dgm:pt>
    <dgm:pt modelId="{56388AA7-A270-46F5-BD6C-CBF56CC18A1F}" type="sibTrans" cxnId="{9563B6E4-3314-426C-BBAA-86DF4CD32507}">
      <dgm:prSet/>
      <dgm:spPr/>
      <dgm:t>
        <a:bodyPr/>
        <a:lstStyle/>
        <a:p>
          <a:pPr rtl="1"/>
          <a:endParaRPr lang="fa-IR">
            <a:solidFill>
              <a:schemeClr val="bg1"/>
            </a:solidFill>
            <a:cs typeface="B Titr" panose="00000700000000000000" pitchFamily="2" charset="-78"/>
          </a:endParaRPr>
        </a:p>
      </dgm:t>
    </dgm:pt>
    <dgm:pt modelId="{E99E9C7E-BC1E-45E6-86A1-F5AB39B33F58}">
      <dgm:prSet custT="1"/>
      <dgm:spPr>
        <a:solidFill>
          <a:srgbClr val="B45210"/>
        </a:solidFill>
      </dgm:spPr>
      <dgm:t>
        <a:bodyPr/>
        <a:lstStyle/>
        <a:p>
          <a:pPr rtl="1"/>
          <a:r>
            <a:rPr lang="ar-SA" sz="2800">
              <a:solidFill>
                <a:schemeClr val="bg1"/>
              </a:solidFill>
              <a:cs typeface="B Titr" panose="00000700000000000000" pitchFamily="2" charset="-78"/>
            </a:rPr>
            <a:t>آرد کامل می تواند در تولید انواع نان و فراورده هـای آردی به کار رود و میزان سبوسگیری آن از 2% تا کمتر از 6% است</a:t>
          </a:r>
          <a:r>
            <a:rPr lang="fa-IR" sz="2800">
              <a:solidFill>
                <a:schemeClr val="bg1"/>
              </a:solidFill>
              <a:cs typeface="B Titr" panose="00000700000000000000" pitchFamily="2" charset="-78"/>
            </a:rPr>
            <a:t> .</a:t>
          </a:r>
        </a:p>
      </dgm:t>
    </dgm:pt>
    <dgm:pt modelId="{7E135386-B245-4CB8-9763-C36A4D4E23CF}" type="parTrans" cxnId="{29435E31-C912-4973-AB6D-E89B86714B0B}">
      <dgm:prSet/>
      <dgm:spPr/>
      <dgm:t>
        <a:bodyPr/>
        <a:lstStyle/>
        <a:p>
          <a:pPr rtl="1"/>
          <a:endParaRPr lang="fa-IR">
            <a:solidFill>
              <a:schemeClr val="bg1"/>
            </a:solidFill>
            <a:cs typeface="B Titr" panose="00000700000000000000" pitchFamily="2" charset="-78"/>
          </a:endParaRPr>
        </a:p>
      </dgm:t>
    </dgm:pt>
    <dgm:pt modelId="{AF7CE16F-2BD4-4034-AB17-E504B5775959}" type="sibTrans" cxnId="{29435E31-C912-4973-AB6D-E89B86714B0B}">
      <dgm:prSet/>
      <dgm:spPr/>
      <dgm:t>
        <a:bodyPr/>
        <a:lstStyle/>
        <a:p>
          <a:pPr rtl="1"/>
          <a:endParaRPr lang="fa-IR">
            <a:solidFill>
              <a:schemeClr val="bg1"/>
            </a:solidFill>
            <a:cs typeface="B Titr" panose="00000700000000000000" pitchFamily="2" charset="-78"/>
          </a:endParaRPr>
        </a:p>
      </dgm:t>
    </dgm:pt>
    <dgm:pt modelId="{3326DA43-A6D6-492D-BB3D-24F50E5D19BA}" type="pres">
      <dgm:prSet presAssocID="{79A3C99F-56A1-42E3-812C-AD398BE51D97}" presName="linear" presStyleCnt="0">
        <dgm:presLayoutVars>
          <dgm:animLvl val="lvl"/>
          <dgm:resizeHandles val="exact"/>
        </dgm:presLayoutVars>
      </dgm:prSet>
      <dgm:spPr/>
    </dgm:pt>
    <dgm:pt modelId="{731DA3C8-E1F0-4A46-86BC-4AC28BB1CEB1}" type="pres">
      <dgm:prSet presAssocID="{2274ECE7-B7B4-4C80-A547-93397CA80DB8}" presName="parentText" presStyleLbl="node1" presStyleIdx="0" presStyleCnt="4">
        <dgm:presLayoutVars>
          <dgm:chMax val="0"/>
          <dgm:bulletEnabled val="1"/>
        </dgm:presLayoutVars>
      </dgm:prSet>
      <dgm:spPr/>
    </dgm:pt>
    <dgm:pt modelId="{B9EBE0DD-ECF4-47FF-86D6-752AE641D637}" type="pres">
      <dgm:prSet presAssocID="{9E43C19E-5E53-4B0F-A05C-602D44A07495}" presName="spacer" presStyleCnt="0"/>
      <dgm:spPr/>
    </dgm:pt>
    <dgm:pt modelId="{9B7E1C30-666E-435A-BF47-2E2BA1B9641D}" type="pres">
      <dgm:prSet presAssocID="{89798538-E571-49B8-B896-9C960707725E}" presName="parentText" presStyleLbl="node1" presStyleIdx="1" presStyleCnt="4">
        <dgm:presLayoutVars>
          <dgm:chMax val="0"/>
          <dgm:bulletEnabled val="1"/>
        </dgm:presLayoutVars>
      </dgm:prSet>
      <dgm:spPr/>
    </dgm:pt>
    <dgm:pt modelId="{E30EBF7B-171A-42C2-8CE3-D5BB6E632102}" type="pres">
      <dgm:prSet presAssocID="{75137AAC-CBAF-4A4C-A562-EB7D4FE5C853}" presName="spacer" presStyleCnt="0"/>
      <dgm:spPr/>
    </dgm:pt>
    <dgm:pt modelId="{17724369-9175-48D2-BC15-699FD3B0416A}" type="pres">
      <dgm:prSet presAssocID="{48B94489-E24E-4D82-A65A-DA6969C0FEFF}" presName="parentText" presStyleLbl="node1" presStyleIdx="2" presStyleCnt="4">
        <dgm:presLayoutVars>
          <dgm:chMax val="0"/>
          <dgm:bulletEnabled val="1"/>
        </dgm:presLayoutVars>
      </dgm:prSet>
      <dgm:spPr/>
    </dgm:pt>
    <dgm:pt modelId="{5FC10C01-0B6C-43B6-BC6C-3DC958CC49BB}" type="pres">
      <dgm:prSet presAssocID="{56388AA7-A270-46F5-BD6C-CBF56CC18A1F}" presName="spacer" presStyleCnt="0"/>
      <dgm:spPr/>
    </dgm:pt>
    <dgm:pt modelId="{323BD6E4-3BD9-4428-B07E-354D8EA1F208}" type="pres">
      <dgm:prSet presAssocID="{E99E9C7E-BC1E-45E6-86A1-F5AB39B33F58}" presName="parentText" presStyleLbl="node1" presStyleIdx="3" presStyleCnt="4">
        <dgm:presLayoutVars>
          <dgm:chMax val="0"/>
          <dgm:bulletEnabled val="1"/>
        </dgm:presLayoutVars>
      </dgm:prSet>
      <dgm:spPr/>
    </dgm:pt>
  </dgm:ptLst>
  <dgm:cxnLst>
    <dgm:cxn modelId="{E8F59801-8D4A-499C-A2ED-8F592BEBB323}" type="presOf" srcId="{2274ECE7-B7B4-4C80-A547-93397CA80DB8}" destId="{731DA3C8-E1F0-4A46-86BC-4AC28BB1CEB1}" srcOrd="0" destOrd="0" presId="urn:microsoft.com/office/officeart/2005/8/layout/vList2"/>
    <dgm:cxn modelId="{A11D4A19-66EB-4E6D-A4BC-2FFE17B1C754}" type="presOf" srcId="{48B94489-E24E-4D82-A65A-DA6969C0FEFF}" destId="{17724369-9175-48D2-BC15-699FD3B0416A}" srcOrd="0" destOrd="0" presId="urn:microsoft.com/office/officeart/2005/8/layout/vList2"/>
    <dgm:cxn modelId="{9E23FA1B-8202-4714-BAE7-AE1051EA7D87}" type="presOf" srcId="{79A3C99F-56A1-42E3-812C-AD398BE51D97}" destId="{3326DA43-A6D6-492D-BB3D-24F50E5D19BA}" srcOrd="0" destOrd="0" presId="urn:microsoft.com/office/officeart/2005/8/layout/vList2"/>
    <dgm:cxn modelId="{4C204C2D-AA79-4728-943A-7C3E9674A4FC}" type="presOf" srcId="{E99E9C7E-BC1E-45E6-86A1-F5AB39B33F58}" destId="{323BD6E4-3BD9-4428-B07E-354D8EA1F208}" srcOrd="0" destOrd="0" presId="urn:microsoft.com/office/officeart/2005/8/layout/vList2"/>
    <dgm:cxn modelId="{B2DD0430-D0DD-4BDB-AF0C-E5B2B6EC898D}" type="presOf" srcId="{89798538-E571-49B8-B896-9C960707725E}" destId="{9B7E1C30-666E-435A-BF47-2E2BA1B9641D}" srcOrd="0" destOrd="0" presId="urn:microsoft.com/office/officeart/2005/8/layout/vList2"/>
    <dgm:cxn modelId="{29435E31-C912-4973-AB6D-E89B86714B0B}" srcId="{79A3C99F-56A1-42E3-812C-AD398BE51D97}" destId="{E99E9C7E-BC1E-45E6-86A1-F5AB39B33F58}" srcOrd="3" destOrd="0" parTransId="{7E135386-B245-4CB8-9763-C36A4D4E23CF}" sibTransId="{AF7CE16F-2BD4-4034-AB17-E504B5775959}"/>
    <dgm:cxn modelId="{A46B4E32-320F-47F6-9B28-96A15A6B6938}" srcId="{79A3C99F-56A1-42E3-812C-AD398BE51D97}" destId="{2274ECE7-B7B4-4C80-A547-93397CA80DB8}" srcOrd="0" destOrd="0" parTransId="{20E0B7ED-C3AC-4F5F-9719-FA8A64566842}" sibTransId="{9E43C19E-5E53-4B0F-A05C-602D44A07495}"/>
    <dgm:cxn modelId="{2A87C153-7828-4B3C-9A9C-AD36C44DA906}" srcId="{79A3C99F-56A1-42E3-812C-AD398BE51D97}" destId="{89798538-E571-49B8-B896-9C960707725E}" srcOrd="1" destOrd="0" parTransId="{E11F6EAB-CB31-41ED-9BD3-E083DF74D5C2}" sibTransId="{75137AAC-CBAF-4A4C-A562-EB7D4FE5C853}"/>
    <dgm:cxn modelId="{9563B6E4-3314-426C-BBAA-86DF4CD32507}" srcId="{79A3C99F-56A1-42E3-812C-AD398BE51D97}" destId="{48B94489-E24E-4D82-A65A-DA6969C0FEFF}" srcOrd="2" destOrd="0" parTransId="{28125A7C-0307-48BA-962C-D3FD73878AE9}" sibTransId="{56388AA7-A270-46F5-BD6C-CBF56CC18A1F}"/>
    <dgm:cxn modelId="{FE57E364-613B-4022-A59B-CC109D086DB6}" type="presParOf" srcId="{3326DA43-A6D6-492D-BB3D-24F50E5D19BA}" destId="{731DA3C8-E1F0-4A46-86BC-4AC28BB1CEB1}" srcOrd="0" destOrd="0" presId="urn:microsoft.com/office/officeart/2005/8/layout/vList2"/>
    <dgm:cxn modelId="{460808C4-ACA9-468A-8603-9B524985806C}" type="presParOf" srcId="{3326DA43-A6D6-492D-BB3D-24F50E5D19BA}" destId="{B9EBE0DD-ECF4-47FF-86D6-752AE641D637}" srcOrd="1" destOrd="0" presId="urn:microsoft.com/office/officeart/2005/8/layout/vList2"/>
    <dgm:cxn modelId="{98428694-9EA2-4056-871E-EAD7D2904090}" type="presParOf" srcId="{3326DA43-A6D6-492D-BB3D-24F50E5D19BA}" destId="{9B7E1C30-666E-435A-BF47-2E2BA1B9641D}" srcOrd="2" destOrd="0" presId="urn:microsoft.com/office/officeart/2005/8/layout/vList2"/>
    <dgm:cxn modelId="{D841C505-1AF0-4ADD-B0DA-77F6AAC514D4}" type="presParOf" srcId="{3326DA43-A6D6-492D-BB3D-24F50E5D19BA}" destId="{E30EBF7B-171A-42C2-8CE3-D5BB6E632102}" srcOrd="3" destOrd="0" presId="urn:microsoft.com/office/officeart/2005/8/layout/vList2"/>
    <dgm:cxn modelId="{B802E7C8-F9D0-4409-9727-D10B7A55C4DD}" type="presParOf" srcId="{3326DA43-A6D6-492D-BB3D-24F50E5D19BA}" destId="{17724369-9175-48D2-BC15-699FD3B0416A}" srcOrd="4" destOrd="0" presId="urn:microsoft.com/office/officeart/2005/8/layout/vList2"/>
    <dgm:cxn modelId="{7215C010-81B9-402C-9731-DA765798535E}" type="presParOf" srcId="{3326DA43-A6D6-492D-BB3D-24F50E5D19BA}" destId="{5FC10C01-0B6C-43B6-BC6C-3DC958CC49BB}" srcOrd="5" destOrd="0" presId="urn:microsoft.com/office/officeart/2005/8/layout/vList2"/>
    <dgm:cxn modelId="{AA815A91-62C1-46E6-88A0-157D60B78115}" type="presParOf" srcId="{3326DA43-A6D6-492D-BB3D-24F50E5D19BA}" destId="{323BD6E4-3BD9-4428-B07E-354D8EA1F20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671C6DF-2303-41DF-BB3F-7E25FAD14106}" type="doc">
      <dgm:prSet loTypeId="urn:microsoft.com/office/officeart/2005/8/layout/vList2" loCatId="list" qsTypeId="urn:microsoft.com/office/officeart/2005/8/quickstyle/simple1" qsCatId="simple" csTypeId="urn:microsoft.com/office/officeart/2005/8/colors/accent2_5" csCatId="accent2" phldr="1"/>
      <dgm:spPr/>
      <dgm:t>
        <a:bodyPr/>
        <a:lstStyle/>
        <a:p>
          <a:pPr rtl="1"/>
          <a:endParaRPr lang="fa-IR"/>
        </a:p>
      </dgm:t>
    </dgm:pt>
    <dgm:pt modelId="{9F830E65-6435-4D28-A11A-B93A60D36B32}">
      <dgm:prSet custT="1"/>
      <dgm:spPr/>
      <dgm:t>
        <a:bodyPr/>
        <a:lstStyle/>
        <a:p>
          <a:pPr algn="ctr" rtl="1"/>
          <a:r>
            <a:rPr lang="ar-SA" sz="2400" b="1" dirty="0">
              <a:solidFill>
                <a:schemeClr val="bg1"/>
              </a:solidFill>
              <a:cs typeface="B Titr" panose="00000700000000000000" pitchFamily="2" charset="-78"/>
            </a:rPr>
            <a:t>مصرف نان کامل با کاهش خطر بیماری‌های قلبی، دیابت نوع ۲، چاقی و برخی سرطان‌ها مرتبط است.</a:t>
          </a:r>
          <a:endParaRPr lang="fa-IR" sz="2400" b="1" dirty="0">
            <a:solidFill>
              <a:schemeClr val="bg1"/>
            </a:solidFill>
            <a:cs typeface="B Titr" panose="00000700000000000000" pitchFamily="2" charset="-78"/>
          </a:endParaRPr>
        </a:p>
      </dgm:t>
    </dgm:pt>
    <dgm:pt modelId="{B67ADCB2-4925-441F-A57B-5FB4ACB197B8}" type="parTrans" cxnId="{A1045D59-F4DC-4B5F-B32E-799975BFD02D}">
      <dgm:prSet/>
      <dgm:spPr/>
      <dgm:t>
        <a:bodyPr/>
        <a:lstStyle/>
        <a:p>
          <a:pPr rtl="1"/>
          <a:endParaRPr lang="fa-IR">
            <a:solidFill>
              <a:schemeClr val="bg1"/>
            </a:solidFill>
          </a:endParaRPr>
        </a:p>
      </dgm:t>
    </dgm:pt>
    <dgm:pt modelId="{C8D9CF08-0E24-4456-92EB-66DCEF82DEFA}" type="sibTrans" cxnId="{A1045D59-F4DC-4B5F-B32E-799975BFD02D}">
      <dgm:prSet/>
      <dgm:spPr/>
      <dgm:t>
        <a:bodyPr/>
        <a:lstStyle/>
        <a:p>
          <a:pPr rtl="1"/>
          <a:endParaRPr lang="fa-IR">
            <a:solidFill>
              <a:schemeClr val="bg1"/>
            </a:solidFill>
          </a:endParaRPr>
        </a:p>
      </dgm:t>
    </dgm:pt>
    <dgm:pt modelId="{B85670F2-6F88-4D76-B622-E61CFA2691C9}">
      <dgm:prSet custT="1"/>
      <dgm:spPr>
        <a:solidFill>
          <a:srgbClr val="B45210">
            <a:alpha val="82000"/>
          </a:srgbClr>
        </a:solidFill>
      </dgm:spPr>
      <dgm:t>
        <a:bodyPr/>
        <a:lstStyle/>
        <a:p>
          <a:pPr algn="ctr" rtl="1"/>
          <a:r>
            <a:rPr lang="ar-SA" sz="2400" b="1" dirty="0">
              <a:solidFill>
                <a:schemeClr val="bg1"/>
              </a:solidFill>
              <a:cs typeface="B Titr" panose="00000700000000000000" pitchFamily="2" charset="-78"/>
            </a:rPr>
            <a:t>فیبر موجود در نان کامل باعث بهبود عملکرد روده، کاهش کلسترول </a:t>
          </a:r>
          <a:r>
            <a:rPr lang="en-US" sz="2400" b="1" dirty="0">
              <a:solidFill>
                <a:schemeClr val="bg1"/>
              </a:solidFill>
              <a:cs typeface="B Titr" panose="00000700000000000000" pitchFamily="2" charset="-78"/>
            </a:rPr>
            <a:t>LDL </a:t>
          </a:r>
          <a:r>
            <a:rPr lang="ar-SA" sz="2400" b="1" dirty="0">
              <a:solidFill>
                <a:schemeClr val="bg1"/>
              </a:solidFill>
              <a:cs typeface="B Titr" panose="00000700000000000000" pitchFamily="2" charset="-78"/>
            </a:rPr>
            <a:t>و کنترل قند خون می‌شود</a:t>
          </a:r>
          <a:r>
            <a:rPr lang="fa-IR" sz="2400" b="1" dirty="0">
              <a:solidFill>
                <a:schemeClr val="bg1"/>
              </a:solidFill>
              <a:cs typeface="B Titr" panose="00000700000000000000" pitchFamily="2" charset="-78"/>
            </a:rPr>
            <a:t>.</a:t>
          </a:r>
        </a:p>
      </dgm:t>
    </dgm:pt>
    <dgm:pt modelId="{1A7085F7-419A-485D-A5D8-F0C72BA75EFC}" type="parTrans" cxnId="{BA788599-9B4C-4BAA-9DBD-C4BCF2307D91}">
      <dgm:prSet/>
      <dgm:spPr/>
      <dgm:t>
        <a:bodyPr/>
        <a:lstStyle/>
        <a:p>
          <a:pPr rtl="1"/>
          <a:endParaRPr lang="fa-IR">
            <a:solidFill>
              <a:schemeClr val="bg1"/>
            </a:solidFill>
          </a:endParaRPr>
        </a:p>
      </dgm:t>
    </dgm:pt>
    <dgm:pt modelId="{72BCE5BD-230A-4A69-BB53-57403DC889C2}" type="sibTrans" cxnId="{BA788599-9B4C-4BAA-9DBD-C4BCF2307D91}">
      <dgm:prSet/>
      <dgm:spPr/>
      <dgm:t>
        <a:bodyPr/>
        <a:lstStyle/>
        <a:p>
          <a:pPr rtl="1"/>
          <a:endParaRPr lang="fa-IR">
            <a:solidFill>
              <a:schemeClr val="bg1"/>
            </a:solidFill>
          </a:endParaRPr>
        </a:p>
      </dgm:t>
    </dgm:pt>
    <dgm:pt modelId="{9E8EF641-32E0-4F49-9F38-37FB6954D25B}">
      <dgm:prSet custT="1"/>
      <dgm:spPr>
        <a:solidFill>
          <a:srgbClr val="7030A0">
            <a:alpha val="74000"/>
          </a:srgbClr>
        </a:solidFill>
      </dgm:spPr>
      <dgm:t>
        <a:bodyPr/>
        <a:lstStyle/>
        <a:p>
          <a:pPr algn="ctr" rtl="1"/>
          <a:r>
            <a:rPr lang="fa-IR" sz="2400" b="1" dirty="0">
              <a:solidFill>
                <a:schemeClr val="bg1"/>
              </a:solidFill>
              <a:cs typeface="B Titr" panose="00000700000000000000" pitchFamily="2" charset="-78"/>
            </a:rPr>
            <a:t>به علت محتوای بیشتر </a:t>
          </a:r>
          <a:r>
            <a:rPr lang="ar-SA" sz="2400" b="1" dirty="0">
              <a:solidFill>
                <a:schemeClr val="bg1"/>
              </a:solidFill>
              <a:cs typeface="B Titr" panose="00000700000000000000" pitchFamily="2" charset="-78"/>
            </a:rPr>
            <a:t>ویتامین‌های گروه </a:t>
          </a:r>
          <a:r>
            <a:rPr lang="en-US" sz="2400" b="1" dirty="0">
              <a:solidFill>
                <a:schemeClr val="bg1"/>
              </a:solidFill>
              <a:cs typeface="B Titr" panose="00000700000000000000" pitchFamily="2" charset="-78"/>
            </a:rPr>
            <a:t>B </a:t>
          </a:r>
          <a:r>
            <a:rPr lang="ar-SA" sz="2400" b="1" dirty="0">
              <a:solidFill>
                <a:schemeClr val="bg1"/>
              </a:solidFill>
              <a:cs typeface="B Titr" panose="00000700000000000000" pitchFamily="2" charset="-78"/>
            </a:rPr>
            <a:t>و منیزیم</a:t>
          </a:r>
          <a:r>
            <a:rPr lang="fa-IR" sz="2400" b="1" dirty="0">
              <a:solidFill>
                <a:schemeClr val="bg1"/>
              </a:solidFill>
              <a:cs typeface="B Titr" panose="00000700000000000000" pitchFamily="2" charset="-78"/>
            </a:rPr>
            <a:t> ، </a:t>
          </a:r>
          <a:r>
            <a:rPr lang="ar-SA" sz="2400" b="1" dirty="0">
              <a:solidFill>
                <a:schemeClr val="bg1"/>
              </a:solidFill>
              <a:cs typeface="B Titr" panose="00000700000000000000" pitchFamily="2" charset="-78"/>
            </a:rPr>
            <a:t> نقش مهمی در متابولیسم انرژی و عملکرد عصبی دارند</a:t>
          </a:r>
          <a:r>
            <a:rPr lang="fa-IR" sz="2400" b="1" dirty="0">
              <a:solidFill>
                <a:schemeClr val="bg1"/>
              </a:solidFill>
              <a:cs typeface="B Titr" panose="00000700000000000000" pitchFamily="2" charset="-78"/>
            </a:rPr>
            <a:t> .</a:t>
          </a:r>
        </a:p>
      </dgm:t>
    </dgm:pt>
    <dgm:pt modelId="{F9774BC0-E237-4B0F-B5C4-8DF15AE967D5}" type="parTrans" cxnId="{A3F5AFE2-2B21-4588-A9CA-66BCE21DFC4F}">
      <dgm:prSet/>
      <dgm:spPr/>
      <dgm:t>
        <a:bodyPr/>
        <a:lstStyle/>
        <a:p>
          <a:pPr rtl="1"/>
          <a:endParaRPr lang="fa-IR">
            <a:solidFill>
              <a:schemeClr val="bg1"/>
            </a:solidFill>
          </a:endParaRPr>
        </a:p>
      </dgm:t>
    </dgm:pt>
    <dgm:pt modelId="{AC584929-95E1-488C-8F21-3BFCA4B581CE}" type="sibTrans" cxnId="{A3F5AFE2-2B21-4588-A9CA-66BCE21DFC4F}">
      <dgm:prSet/>
      <dgm:spPr/>
      <dgm:t>
        <a:bodyPr/>
        <a:lstStyle/>
        <a:p>
          <a:pPr rtl="1"/>
          <a:endParaRPr lang="fa-IR">
            <a:solidFill>
              <a:schemeClr val="bg1"/>
            </a:solidFill>
          </a:endParaRPr>
        </a:p>
      </dgm:t>
    </dgm:pt>
    <dgm:pt modelId="{973AF741-A8F5-4A18-A40A-C0EA7B2F5654}">
      <dgm:prSet custT="1"/>
      <dgm:spPr>
        <a:solidFill>
          <a:srgbClr val="C00000">
            <a:alpha val="66000"/>
          </a:srgbClr>
        </a:solidFill>
      </dgm:spPr>
      <dgm:t>
        <a:bodyPr/>
        <a:lstStyle/>
        <a:p>
          <a:pPr algn="ctr" rtl="1"/>
          <a:r>
            <a:rPr lang="ar-SA" sz="2400" b="1" dirty="0">
              <a:solidFill>
                <a:schemeClr val="bg1"/>
              </a:solidFill>
              <a:cs typeface="B Titr" panose="00000700000000000000" pitchFamily="2" charset="-78"/>
            </a:rPr>
            <a:t>مصرف نان کامل باعث کاهش هزینه های درمان بیماری های قلبی و عروق، دیابت و برخی از سرطان ها شود و صرفه جویی اقتصادی برای مردم و نظام سلامت ایجاد کند</a:t>
          </a:r>
          <a:r>
            <a:rPr lang="fa-IR" sz="2400" b="1" dirty="0">
              <a:solidFill>
                <a:schemeClr val="bg1"/>
              </a:solidFill>
              <a:cs typeface="B Titr" panose="00000700000000000000" pitchFamily="2" charset="-78"/>
            </a:rPr>
            <a:t>.</a:t>
          </a:r>
        </a:p>
      </dgm:t>
    </dgm:pt>
    <dgm:pt modelId="{DA1004D8-A22E-4A39-B7B3-CA5C8D9ADDB2}" type="parTrans" cxnId="{A87AE250-B112-45A3-9E9D-6FA3A662554C}">
      <dgm:prSet/>
      <dgm:spPr/>
      <dgm:t>
        <a:bodyPr/>
        <a:lstStyle/>
        <a:p>
          <a:pPr rtl="1"/>
          <a:endParaRPr lang="fa-IR">
            <a:solidFill>
              <a:schemeClr val="bg1"/>
            </a:solidFill>
          </a:endParaRPr>
        </a:p>
      </dgm:t>
    </dgm:pt>
    <dgm:pt modelId="{8B130A73-0E72-47F1-A08A-9F3DA08954B9}" type="sibTrans" cxnId="{A87AE250-B112-45A3-9E9D-6FA3A662554C}">
      <dgm:prSet/>
      <dgm:spPr/>
      <dgm:t>
        <a:bodyPr/>
        <a:lstStyle/>
        <a:p>
          <a:pPr rtl="1"/>
          <a:endParaRPr lang="fa-IR">
            <a:solidFill>
              <a:schemeClr val="bg1"/>
            </a:solidFill>
          </a:endParaRPr>
        </a:p>
      </dgm:t>
    </dgm:pt>
    <dgm:pt modelId="{FF012CA2-C2C8-46E7-A28A-61AD0C7B1A14}">
      <dgm:prSet custT="1"/>
      <dgm:spPr>
        <a:solidFill>
          <a:srgbClr val="0070C0">
            <a:alpha val="58000"/>
          </a:srgbClr>
        </a:solidFill>
      </dgm:spPr>
      <dgm:t>
        <a:bodyPr/>
        <a:lstStyle/>
        <a:p>
          <a:pPr algn="ctr" rtl="1"/>
          <a:r>
            <a:rPr lang="ar-SA" sz="2400" b="1" dirty="0">
              <a:solidFill>
                <a:schemeClr val="bg1"/>
              </a:solidFill>
              <a:cs typeface="B Titr" panose="00000700000000000000" pitchFamily="2" charset="-78"/>
            </a:rPr>
            <a:t>پخت نان کامل نیاز به نیروی کار ماهر، نانوای آموزش دیده و فرآیند پخت طولانی دارد و همین باعث می‌شود که قیمت تمام‌شده آن، بالاتر از نان‌های سفید باشد</a:t>
          </a:r>
          <a:r>
            <a:rPr lang="fa-IR" sz="2400" b="1" dirty="0">
              <a:solidFill>
                <a:schemeClr val="bg1"/>
              </a:solidFill>
              <a:cs typeface="B Titr" panose="00000700000000000000" pitchFamily="2" charset="-78"/>
            </a:rPr>
            <a:t> .</a:t>
          </a:r>
        </a:p>
      </dgm:t>
    </dgm:pt>
    <dgm:pt modelId="{D9BDE737-63C9-4091-839C-AD1022CF1BB1}" type="parTrans" cxnId="{BD0E1A16-8DAD-4570-8F47-A2F1CF4D1A76}">
      <dgm:prSet/>
      <dgm:spPr/>
      <dgm:t>
        <a:bodyPr/>
        <a:lstStyle/>
        <a:p>
          <a:pPr rtl="1"/>
          <a:endParaRPr lang="fa-IR">
            <a:solidFill>
              <a:schemeClr val="bg1"/>
            </a:solidFill>
          </a:endParaRPr>
        </a:p>
      </dgm:t>
    </dgm:pt>
    <dgm:pt modelId="{17DF37B8-E4BC-4E63-9423-562251B193D4}" type="sibTrans" cxnId="{BD0E1A16-8DAD-4570-8F47-A2F1CF4D1A76}">
      <dgm:prSet/>
      <dgm:spPr/>
      <dgm:t>
        <a:bodyPr/>
        <a:lstStyle/>
        <a:p>
          <a:pPr rtl="1"/>
          <a:endParaRPr lang="fa-IR">
            <a:solidFill>
              <a:schemeClr val="bg1"/>
            </a:solidFill>
          </a:endParaRPr>
        </a:p>
      </dgm:t>
    </dgm:pt>
    <dgm:pt modelId="{1D98BB7B-1704-4625-AAAC-C1A441FE6D8D}">
      <dgm:prSet custT="1"/>
      <dgm:spPr>
        <a:solidFill>
          <a:schemeClr val="accent6">
            <a:lumMod val="50000"/>
            <a:alpha val="50000"/>
          </a:schemeClr>
        </a:solidFill>
      </dgm:spPr>
      <dgm:t>
        <a:bodyPr/>
        <a:lstStyle/>
        <a:p>
          <a:pPr algn="ctr" rtl="1"/>
          <a:r>
            <a:rPr lang="ar-SA" sz="2400" b="1" dirty="0">
              <a:solidFill>
                <a:schemeClr val="bg1"/>
              </a:solidFill>
              <a:cs typeface="B Titr" panose="00000700000000000000" pitchFamily="2" charset="-78"/>
            </a:rPr>
            <a:t>بر اساس مطالعات، نان کامل به دلیل حفظ ساختار طبیعی دانه گندم، گزینه‌ای به‌مراتب سالم‌تر و مؤثرتر در پیشگیری از بیماری‌های غیرواگیر است. </a:t>
          </a:r>
          <a:endParaRPr lang="fa-IR" sz="2400" b="1" dirty="0">
            <a:solidFill>
              <a:schemeClr val="bg1"/>
            </a:solidFill>
            <a:cs typeface="B Titr" panose="00000700000000000000" pitchFamily="2" charset="-78"/>
          </a:endParaRPr>
        </a:p>
      </dgm:t>
    </dgm:pt>
    <dgm:pt modelId="{1477578D-66CE-4661-B2B5-ACE3BE2A2B26}" type="parTrans" cxnId="{192A2A1C-56C0-4141-9C38-0A949D43BDC3}">
      <dgm:prSet/>
      <dgm:spPr/>
      <dgm:t>
        <a:bodyPr/>
        <a:lstStyle/>
        <a:p>
          <a:pPr rtl="1"/>
          <a:endParaRPr lang="fa-IR">
            <a:solidFill>
              <a:schemeClr val="bg1"/>
            </a:solidFill>
          </a:endParaRPr>
        </a:p>
      </dgm:t>
    </dgm:pt>
    <dgm:pt modelId="{9657BFFA-5857-4D68-921B-770B63CA537F}" type="sibTrans" cxnId="{192A2A1C-56C0-4141-9C38-0A949D43BDC3}">
      <dgm:prSet/>
      <dgm:spPr/>
      <dgm:t>
        <a:bodyPr/>
        <a:lstStyle/>
        <a:p>
          <a:pPr rtl="1"/>
          <a:endParaRPr lang="fa-IR">
            <a:solidFill>
              <a:schemeClr val="bg1"/>
            </a:solidFill>
          </a:endParaRPr>
        </a:p>
      </dgm:t>
    </dgm:pt>
    <dgm:pt modelId="{FDD4B72A-6FA9-46CA-8484-3B67868565C1}" type="pres">
      <dgm:prSet presAssocID="{7671C6DF-2303-41DF-BB3F-7E25FAD14106}" presName="linear" presStyleCnt="0">
        <dgm:presLayoutVars>
          <dgm:animLvl val="lvl"/>
          <dgm:resizeHandles val="exact"/>
        </dgm:presLayoutVars>
      </dgm:prSet>
      <dgm:spPr/>
    </dgm:pt>
    <dgm:pt modelId="{F1B62729-F736-441A-A693-CFF58FEC4B8A}" type="pres">
      <dgm:prSet presAssocID="{9F830E65-6435-4D28-A11A-B93A60D36B32}" presName="parentText" presStyleLbl="node1" presStyleIdx="0" presStyleCnt="6" custScaleY="137909">
        <dgm:presLayoutVars>
          <dgm:chMax val="0"/>
          <dgm:bulletEnabled val="1"/>
        </dgm:presLayoutVars>
      </dgm:prSet>
      <dgm:spPr/>
    </dgm:pt>
    <dgm:pt modelId="{C8E261DD-51F1-42D7-BDE6-48343DE9CAC0}" type="pres">
      <dgm:prSet presAssocID="{C8D9CF08-0E24-4456-92EB-66DCEF82DEFA}" presName="spacer" presStyleCnt="0"/>
      <dgm:spPr/>
    </dgm:pt>
    <dgm:pt modelId="{1513800B-922A-4B45-BFF6-DFA92D6944D2}" type="pres">
      <dgm:prSet presAssocID="{B85670F2-6F88-4D76-B622-E61CFA2691C9}" presName="parentText" presStyleLbl="node1" presStyleIdx="1" presStyleCnt="6">
        <dgm:presLayoutVars>
          <dgm:chMax val="0"/>
          <dgm:bulletEnabled val="1"/>
        </dgm:presLayoutVars>
      </dgm:prSet>
      <dgm:spPr/>
    </dgm:pt>
    <dgm:pt modelId="{4C8423BA-DB8C-4ABB-BAA4-FB460D6657C2}" type="pres">
      <dgm:prSet presAssocID="{72BCE5BD-230A-4A69-BB53-57403DC889C2}" presName="spacer" presStyleCnt="0"/>
      <dgm:spPr/>
    </dgm:pt>
    <dgm:pt modelId="{3F71A726-8909-4550-9F2D-E31491C6F051}" type="pres">
      <dgm:prSet presAssocID="{9E8EF641-32E0-4F49-9F38-37FB6954D25B}" presName="parentText" presStyleLbl="node1" presStyleIdx="2" presStyleCnt="6">
        <dgm:presLayoutVars>
          <dgm:chMax val="0"/>
          <dgm:bulletEnabled val="1"/>
        </dgm:presLayoutVars>
      </dgm:prSet>
      <dgm:spPr/>
    </dgm:pt>
    <dgm:pt modelId="{69A9C9CD-F4DA-4CF1-B6ED-2DCFB4EDB065}" type="pres">
      <dgm:prSet presAssocID="{AC584929-95E1-488C-8F21-3BFCA4B581CE}" presName="spacer" presStyleCnt="0"/>
      <dgm:spPr/>
    </dgm:pt>
    <dgm:pt modelId="{6529D8F3-35BC-4241-B247-35D64B5F3E06}" type="pres">
      <dgm:prSet presAssocID="{973AF741-A8F5-4A18-A40A-C0EA7B2F5654}" presName="parentText" presStyleLbl="node1" presStyleIdx="3" presStyleCnt="6">
        <dgm:presLayoutVars>
          <dgm:chMax val="0"/>
          <dgm:bulletEnabled val="1"/>
        </dgm:presLayoutVars>
      </dgm:prSet>
      <dgm:spPr/>
    </dgm:pt>
    <dgm:pt modelId="{5F0C50E6-5938-45D1-9B10-45375B7D3B4F}" type="pres">
      <dgm:prSet presAssocID="{8B130A73-0E72-47F1-A08A-9F3DA08954B9}" presName="spacer" presStyleCnt="0"/>
      <dgm:spPr/>
    </dgm:pt>
    <dgm:pt modelId="{F628E3A7-90A9-46C8-BB78-4C35B5BC1AF6}" type="pres">
      <dgm:prSet presAssocID="{FF012CA2-C2C8-46E7-A28A-61AD0C7B1A14}" presName="parentText" presStyleLbl="node1" presStyleIdx="4" presStyleCnt="6">
        <dgm:presLayoutVars>
          <dgm:chMax val="0"/>
          <dgm:bulletEnabled val="1"/>
        </dgm:presLayoutVars>
      </dgm:prSet>
      <dgm:spPr/>
    </dgm:pt>
    <dgm:pt modelId="{F6D5B8BC-937C-41A1-A947-C109D57DC118}" type="pres">
      <dgm:prSet presAssocID="{17DF37B8-E4BC-4E63-9423-562251B193D4}" presName="spacer" presStyleCnt="0"/>
      <dgm:spPr/>
    </dgm:pt>
    <dgm:pt modelId="{3E010467-20B8-4DDA-89B8-E06D5C3EF77B}" type="pres">
      <dgm:prSet presAssocID="{1D98BB7B-1704-4625-AAAC-C1A441FE6D8D}" presName="parentText" presStyleLbl="node1" presStyleIdx="5" presStyleCnt="6">
        <dgm:presLayoutVars>
          <dgm:chMax val="0"/>
          <dgm:bulletEnabled val="1"/>
        </dgm:presLayoutVars>
      </dgm:prSet>
      <dgm:spPr/>
    </dgm:pt>
  </dgm:ptLst>
  <dgm:cxnLst>
    <dgm:cxn modelId="{BD0E1A16-8DAD-4570-8F47-A2F1CF4D1A76}" srcId="{7671C6DF-2303-41DF-BB3F-7E25FAD14106}" destId="{FF012CA2-C2C8-46E7-A28A-61AD0C7B1A14}" srcOrd="4" destOrd="0" parTransId="{D9BDE737-63C9-4091-839C-AD1022CF1BB1}" sibTransId="{17DF37B8-E4BC-4E63-9423-562251B193D4}"/>
    <dgm:cxn modelId="{192A2A1C-56C0-4141-9C38-0A949D43BDC3}" srcId="{7671C6DF-2303-41DF-BB3F-7E25FAD14106}" destId="{1D98BB7B-1704-4625-AAAC-C1A441FE6D8D}" srcOrd="5" destOrd="0" parTransId="{1477578D-66CE-4661-B2B5-ACE3BE2A2B26}" sibTransId="{9657BFFA-5857-4D68-921B-770B63CA537F}"/>
    <dgm:cxn modelId="{3FD3EC20-627D-475E-83FE-28FC9CAA11BD}" type="presOf" srcId="{9F830E65-6435-4D28-A11A-B93A60D36B32}" destId="{F1B62729-F736-441A-A693-CFF58FEC4B8A}" srcOrd="0" destOrd="0" presId="urn:microsoft.com/office/officeart/2005/8/layout/vList2"/>
    <dgm:cxn modelId="{3DEBEB24-4A7E-44CE-83F7-664F6F3A1622}" type="presOf" srcId="{9E8EF641-32E0-4F49-9F38-37FB6954D25B}" destId="{3F71A726-8909-4550-9F2D-E31491C6F051}" srcOrd="0" destOrd="0" presId="urn:microsoft.com/office/officeart/2005/8/layout/vList2"/>
    <dgm:cxn modelId="{69223035-9A05-48B9-A235-1EFCCE598BC0}" type="presOf" srcId="{B85670F2-6F88-4D76-B622-E61CFA2691C9}" destId="{1513800B-922A-4B45-BFF6-DFA92D6944D2}" srcOrd="0" destOrd="0" presId="urn:microsoft.com/office/officeart/2005/8/layout/vList2"/>
    <dgm:cxn modelId="{A87AE250-B112-45A3-9E9D-6FA3A662554C}" srcId="{7671C6DF-2303-41DF-BB3F-7E25FAD14106}" destId="{973AF741-A8F5-4A18-A40A-C0EA7B2F5654}" srcOrd="3" destOrd="0" parTransId="{DA1004D8-A22E-4A39-B7B3-CA5C8D9ADDB2}" sibTransId="{8B130A73-0E72-47F1-A08A-9F3DA08954B9}"/>
    <dgm:cxn modelId="{EE9B3D76-0ABF-4FE5-86E0-1CD4CB74CA29}" type="presOf" srcId="{973AF741-A8F5-4A18-A40A-C0EA7B2F5654}" destId="{6529D8F3-35BC-4241-B247-35D64B5F3E06}" srcOrd="0" destOrd="0" presId="urn:microsoft.com/office/officeart/2005/8/layout/vList2"/>
    <dgm:cxn modelId="{A1045D59-F4DC-4B5F-B32E-799975BFD02D}" srcId="{7671C6DF-2303-41DF-BB3F-7E25FAD14106}" destId="{9F830E65-6435-4D28-A11A-B93A60D36B32}" srcOrd="0" destOrd="0" parTransId="{B67ADCB2-4925-441F-A57B-5FB4ACB197B8}" sibTransId="{C8D9CF08-0E24-4456-92EB-66DCEF82DEFA}"/>
    <dgm:cxn modelId="{E1EB6F85-EEAC-466B-B4AF-A203716B13EB}" type="presOf" srcId="{7671C6DF-2303-41DF-BB3F-7E25FAD14106}" destId="{FDD4B72A-6FA9-46CA-8484-3B67868565C1}" srcOrd="0" destOrd="0" presId="urn:microsoft.com/office/officeart/2005/8/layout/vList2"/>
    <dgm:cxn modelId="{BA788599-9B4C-4BAA-9DBD-C4BCF2307D91}" srcId="{7671C6DF-2303-41DF-BB3F-7E25FAD14106}" destId="{B85670F2-6F88-4D76-B622-E61CFA2691C9}" srcOrd="1" destOrd="0" parTransId="{1A7085F7-419A-485D-A5D8-F0C72BA75EFC}" sibTransId="{72BCE5BD-230A-4A69-BB53-57403DC889C2}"/>
    <dgm:cxn modelId="{A80CD19F-0EB1-40C7-894B-A7B1BF4436EA}" type="presOf" srcId="{1D98BB7B-1704-4625-AAAC-C1A441FE6D8D}" destId="{3E010467-20B8-4DDA-89B8-E06D5C3EF77B}" srcOrd="0" destOrd="0" presId="urn:microsoft.com/office/officeart/2005/8/layout/vList2"/>
    <dgm:cxn modelId="{0E8B3EC8-EEE7-4679-8439-0B0D582E1F5E}" type="presOf" srcId="{FF012CA2-C2C8-46E7-A28A-61AD0C7B1A14}" destId="{F628E3A7-90A9-46C8-BB78-4C35B5BC1AF6}" srcOrd="0" destOrd="0" presId="urn:microsoft.com/office/officeart/2005/8/layout/vList2"/>
    <dgm:cxn modelId="{A3F5AFE2-2B21-4588-A9CA-66BCE21DFC4F}" srcId="{7671C6DF-2303-41DF-BB3F-7E25FAD14106}" destId="{9E8EF641-32E0-4F49-9F38-37FB6954D25B}" srcOrd="2" destOrd="0" parTransId="{F9774BC0-E237-4B0F-B5C4-8DF15AE967D5}" sibTransId="{AC584929-95E1-488C-8F21-3BFCA4B581CE}"/>
    <dgm:cxn modelId="{FD8984E6-84FB-4D9F-84AD-CD2564565FF5}" type="presParOf" srcId="{FDD4B72A-6FA9-46CA-8484-3B67868565C1}" destId="{F1B62729-F736-441A-A693-CFF58FEC4B8A}" srcOrd="0" destOrd="0" presId="urn:microsoft.com/office/officeart/2005/8/layout/vList2"/>
    <dgm:cxn modelId="{397434FC-7E8D-4A94-94E8-1364838EC4E8}" type="presParOf" srcId="{FDD4B72A-6FA9-46CA-8484-3B67868565C1}" destId="{C8E261DD-51F1-42D7-BDE6-48343DE9CAC0}" srcOrd="1" destOrd="0" presId="urn:microsoft.com/office/officeart/2005/8/layout/vList2"/>
    <dgm:cxn modelId="{50835DD2-87A0-4FCC-BB72-EF8E89935B5C}" type="presParOf" srcId="{FDD4B72A-6FA9-46CA-8484-3B67868565C1}" destId="{1513800B-922A-4B45-BFF6-DFA92D6944D2}" srcOrd="2" destOrd="0" presId="urn:microsoft.com/office/officeart/2005/8/layout/vList2"/>
    <dgm:cxn modelId="{E6F3C54F-6B2D-42A7-80D0-C4CEB57D6189}" type="presParOf" srcId="{FDD4B72A-6FA9-46CA-8484-3B67868565C1}" destId="{4C8423BA-DB8C-4ABB-BAA4-FB460D6657C2}" srcOrd="3" destOrd="0" presId="urn:microsoft.com/office/officeart/2005/8/layout/vList2"/>
    <dgm:cxn modelId="{03DC45E0-B070-4F03-BAB2-CD94F6FF6A7F}" type="presParOf" srcId="{FDD4B72A-6FA9-46CA-8484-3B67868565C1}" destId="{3F71A726-8909-4550-9F2D-E31491C6F051}" srcOrd="4" destOrd="0" presId="urn:microsoft.com/office/officeart/2005/8/layout/vList2"/>
    <dgm:cxn modelId="{CA39E534-7254-439E-9C78-D2A6CA97BE15}" type="presParOf" srcId="{FDD4B72A-6FA9-46CA-8484-3B67868565C1}" destId="{69A9C9CD-F4DA-4CF1-B6ED-2DCFB4EDB065}" srcOrd="5" destOrd="0" presId="urn:microsoft.com/office/officeart/2005/8/layout/vList2"/>
    <dgm:cxn modelId="{5E05F8CA-9D58-4E76-A6AA-B79DBF533B20}" type="presParOf" srcId="{FDD4B72A-6FA9-46CA-8484-3B67868565C1}" destId="{6529D8F3-35BC-4241-B247-35D64B5F3E06}" srcOrd="6" destOrd="0" presId="urn:microsoft.com/office/officeart/2005/8/layout/vList2"/>
    <dgm:cxn modelId="{605AD8EC-59FF-48BD-A08C-CE723CD96474}" type="presParOf" srcId="{FDD4B72A-6FA9-46CA-8484-3B67868565C1}" destId="{5F0C50E6-5938-45D1-9B10-45375B7D3B4F}" srcOrd="7" destOrd="0" presId="urn:microsoft.com/office/officeart/2005/8/layout/vList2"/>
    <dgm:cxn modelId="{24601824-8F60-4085-BF02-2321B8C70FE4}" type="presParOf" srcId="{FDD4B72A-6FA9-46CA-8484-3B67868565C1}" destId="{F628E3A7-90A9-46C8-BB78-4C35B5BC1AF6}" srcOrd="8" destOrd="0" presId="urn:microsoft.com/office/officeart/2005/8/layout/vList2"/>
    <dgm:cxn modelId="{52B1169F-9F87-4DF7-974F-237A6B18F906}" type="presParOf" srcId="{FDD4B72A-6FA9-46CA-8484-3B67868565C1}" destId="{F6D5B8BC-937C-41A1-A947-C109D57DC118}" srcOrd="9" destOrd="0" presId="urn:microsoft.com/office/officeart/2005/8/layout/vList2"/>
    <dgm:cxn modelId="{979615D6-D566-4568-86A4-20CFFB3421F9}" type="presParOf" srcId="{FDD4B72A-6FA9-46CA-8484-3B67868565C1}" destId="{3E010467-20B8-4DDA-89B8-E06D5C3EF77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D2FCF84E-32FF-4E49-809A-5DCF8D10B4BE}" type="doc">
      <dgm:prSet loTypeId="urn:microsoft.com/office/officeart/2005/8/layout/vList2" loCatId="list" qsTypeId="urn:microsoft.com/office/officeart/2005/8/quickstyle/simple1" qsCatId="simple" csTypeId="urn:microsoft.com/office/officeart/2005/8/colors/accent2_5" csCatId="accent2" phldr="1"/>
      <dgm:spPr/>
      <dgm:t>
        <a:bodyPr/>
        <a:lstStyle/>
        <a:p>
          <a:pPr rtl="1"/>
          <a:endParaRPr lang="fa-IR"/>
        </a:p>
      </dgm:t>
    </dgm:pt>
    <dgm:pt modelId="{038F89FA-835C-4559-B7A3-9D09988709A9}">
      <dgm:prSet/>
      <dgm:spPr>
        <a:solidFill>
          <a:srgbClr val="C00000">
            <a:alpha val="90000"/>
          </a:srgbClr>
        </a:solidFill>
      </dgm:spPr>
      <dgm:t>
        <a:bodyPr/>
        <a:lstStyle/>
        <a:p>
          <a:pPr algn="ctr" rtl="1"/>
          <a:r>
            <a:rPr lang="ar-SA" dirty="0">
              <a:solidFill>
                <a:schemeClr val="bg1"/>
              </a:solidFill>
              <a:cs typeface="B Titr" panose="00000700000000000000" pitchFamily="2" charset="-78"/>
            </a:rPr>
            <a:t>نان سبوس دار از آردی که از تمامی اندوسپرم و بخشـی از پوسـته و درصـدی از جوانه گنـدم تهیـه مـی شـود. میـزان سبوسگیری آن از 6% تا کمتر از 10% است</a:t>
          </a:r>
          <a:r>
            <a:rPr lang="fa-IR" dirty="0">
              <a:solidFill>
                <a:schemeClr val="bg1"/>
              </a:solidFill>
              <a:cs typeface="B Titr" panose="00000700000000000000" pitchFamily="2" charset="-78"/>
            </a:rPr>
            <a:t> .</a:t>
          </a:r>
        </a:p>
      </dgm:t>
    </dgm:pt>
    <dgm:pt modelId="{2DAED769-E79E-47D7-B8A4-F4174479D3A9}" type="parTrans" cxnId="{8A1236CD-5EE2-4549-87F8-A2B2D01CAB78}">
      <dgm:prSet/>
      <dgm:spPr/>
      <dgm:t>
        <a:bodyPr/>
        <a:lstStyle/>
        <a:p>
          <a:pPr rtl="1"/>
          <a:endParaRPr lang="fa-IR"/>
        </a:p>
      </dgm:t>
    </dgm:pt>
    <dgm:pt modelId="{42CAA3CA-ABC0-4B11-9234-FC43E8AEE7A3}" type="sibTrans" cxnId="{8A1236CD-5EE2-4549-87F8-A2B2D01CAB78}">
      <dgm:prSet/>
      <dgm:spPr/>
      <dgm:t>
        <a:bodyPr/>
        <a:lstStyle/>
        <a:p>
          <a:pPr rtl="1"/>
          <a:endParaRPr lang="fa-IR"/>
        </a:p>
      </dgm:t>
    </dgm:pt>
    <dgm:pt modelId="{3F2507F7-BFE6-499E-B92A-DC6CC355C123}">
      <dgm:prSet/>
      <dgm:spPr>
        <a:solidFill>
          <a:schemeClr val="accent6">
            <a:lumMod val="50000"/>
            <a:alpha val="70000"/>
          </a:schemeClr>
        </a:solidFill>
      </dgm:spPr>
      <dgm:t>
        <a:bodyPr/>
        <a:lstStyle/>
        <a:p>
          <a:pPr algn="ctr" rtl="1"/>
          <a:r>
            <a:rPr lang="ar-SA" dirty="0">
              <a:solidFill>
                <a:schemeClr val="bg1"/>
              </a:solidFill>
              <a:cs typeface="B Titr" panose="00000700000000000000" pitchFamily="2" charset="-78"/>
            </a:rPr>
            <a:t>پاشیدن سبوس روی نان قبل از پخت، سلامت نان را کاهش می‌دهد و نان سبوس‌دار باید با آرد سبوس‌دار تهیه شود، نه با افزودن سبوس به‌صورت دستی روی نان.</a:t>
          </a:r>
          <a:endParaRPr lang="fa-IR" dirty="0">
            <a:solidFill>
              <a:schemeClr val="bg1"/>
            </a:solidFill>
            <a:cs typeface="B Titr" panose="00000700000000000000" pitchFamily="2" charset="-78"/>
          </a:endParaRPr>
        </a:p>
      </dgm:t>
    </dgm:pt>
    <dgm:pt modelId="{37E9051D-A25A-45CC-AEA5-B55D090F169E}" type="parTrans" cxnId="{04ED61B5-8AF4-49CB-A56A-1995543E3FE2}">
      <dgm:prSet/>
      <dgm:spPr/>
      <dgm:t>
        <a:bodyPr/>
        <a:lstStyle/>
        <a:p>
          <a:pPr rtl="1"/>
          <a:endParaRPr lang="fa-IR"/>
        </a:p>
      </dgm:t>
    </dgm:pt>
    <dgm:pt modelId="{B21E8CF2-1975-4B62-A5AE-A5AED5054E3A}" type="sibTrans" cxnId="{04ED61B5-8AF4-49CB-A56A-1995543E3FE2}">
      <dgm:prSet/>
      <dgm:spPr/>
      <dgm:t>
        <a:bodyPr/>
        <a:lstStyle/>
        <a:p>
          <a:pPr rtl="1"/>
          <a:endParaRPr lang="fa-IR"/>
        </a:p>
      </dgm:t>
    </dgm:pt>
    <dgm:pt modelId="{09B47A15-08C3-4D26-845D-4499336C58CD}">
      <dgm:prSet/>
      <dgm:spPr>
        <a:solidFill>
          <a:srgbClr val="002060">
            <a:alpha val="50000"/>
          </a:srgbClr>
        </a:solidFill>
      </dgm:spPr>
      <dgm:t>
        <a:bodyPr/>
        <a:lstStyle/>
        <a:p>
          <a:pPr algn="ctr" rtl="1"/>
          <a:r>
            <a:rPr lang="ar-SA" dirty="0">
              <a:solidFill>
                <a:schemeClr val="bg1"/>
              </a:solidFill>
              <a:cs typeface="B Titr" panose="00000700000000000000" pitchFamily="2" charset="-78"/>
            </a:rPr>
            <a:t>فرایند سبوس گیری دلایل مختلفی دارد از جمله حذف آلاینده ها و فلزات سنگین از پوسته گندم. پوسته گندم حاوی آلاینده و فلزات سنگین است لازم است حداقل 2 درصد سبوس گیری حتما اتفاق بیافتد. </a:t>
          </a:r>
          <a:endParaRPr lang="fa-IR" dirty="0">
            <a:solidFill>
              <a:schemeClr val="bg1"/>
            </a:solidFill>
            <a:cs typeface="B Titr" panose="00000700000000000000" pitchFamily="2" charset="-78"/>
          </a:endParaRPr>
        </a:p>
      </dgm:t>
    </dgm:pt>
    <dgm:pt modelId="{00E29FFE-E389-468C-829B-42825CF68A55}" type="parTrans" cxnId="{926943AA-F419-4303-AFDB-3D9DC9E5A826}">
      <dgm:prSet/>
      <dgm:spPr/>
      <dgm:t>
        <a:bodyPr/>
        <a:lstStyle/>
        <a:p>
          <a:pPr rtl="1"/>
          <a:endParaRPr lang="fa-IR"/>
        </a:p>
      </dgm:t>
    </dgm:pt>
    <dgm:pt modelId="{9368ED46-3F8C-479D-8014-BC648D23FEF4}" type="sibTrans" cxnId="{926943AA-F419-4303-AFDB-3D9DC9E5A826}">
      <dgm:prSet/>
      <dgm:spPr/>
      <dgm:t>
        <a:bodyPr/>
        <a:lstStyle/>
        <a:p>
          <a:pPr rtl="1"/>
          <a:endParaRPr lang="fa-IR"/>
        </a:p>
      </dgm:t>
    </dgm:pt>
    <dgm:pt modelId="{32651CB5-626D-418F-81C6-87E12317F286}" type="pres">
      <dgm:prSet presAssocID="{D2FCF84E-32FF-4E49-809A-5DCF8D10B4BE}" presName="linear" presStyleCnt="0">
        <dgm:presLayoutVars>
          <dgm:animLvl val="lvl"/>
          <dgm:resizeHandles val="exact"/>
        </dgm:presLayoutVars>
      </dgm:prSet>
      <dgm:spPr/>
    </dgm:pt>
    <dgm:pt modelId="{36843BEE-B199-42BC-A273-F362F09ACA4A}" type="pres">
      <dgm:prSet presAssocID="{038F89FA-835C-4559-B7A3-9D09988709A9}" presName="parentText" presStyleLbl="node1" presStyleIdx="0" presStyleCnt="3">
        <dgm:presLayoutVars>
          <dgm:chMax val="0"/>
          <dgm:bulletEnabled val="1"/>
        </dgm:presLayoutVars>
      </dgm:prSet>
      <dgm:spPr/>
    </dgm:pt>
    <dgm:pt modelId="{CE97543F-A9E6-4573-B166-647C3B587145}" type="pres">
      <dgm:prSet presAssocID="{42CAA3CA-ABC0-4B11-9234-FC43E8AEE7A3}" presName="spacer" presStyleCnt="0"/>
      <dgm:spPr/>
    </dgm:pt>
    <dgm:pt modelId="{E697C005-7F23-4C5A-BFDA-652BBBDC6678}" type="pres">
      <dgm:prSet presAssocID="{3F2507F7-BFE6-499E-B92A-DC6CC355C123}" presName="parentText" presStyleLbl="node1" presStyleIdx="1" presStyleCnt="3">
        <dgm:presLayoutVars>
          <dgm:chMax val="0"/>
          <dgm:bulletEnabled val="1"/>
        </dgm:presLayoutVars>
      </dgm:prSet>
      <dgm:spPr/>
    </dgm:pt>
    <dgm:pt modelId="{F231B713-AF35-4B7C-89E4-71D9B42B51C4}" type="pres">
      <dgm:prSet presAssocID="{B21E8CF2-1975-4B62-A5AE-A5AED5054E3A}" presName="spacer" presStyleCnt="0"/>
      <dgm:spPr/>
    </dgm:pt>
    <dgm:pt modelId="{B72DB7FE-CF86-4635-B2C2-5E3F5B47A122}" type="pres">
      <dgm:prSet presAssocID="{09B47A15-08C3-4D26-845D-4499336C58CD}" presName="parentText" presStyleLbl="node1" presStyleIdx="2" presStyleCnt="3">
        <dgm:presLayoutVars>
          <dgm:chMax val="0"/>
          <dgm:bulletEnabled val="1"/>
        </dgm:presLayoutVars>
      </dgm:prSet>
      <dgm:spPr/>
    </dgm:pt>
  </dgm:ptLst>
  <dgm:cxnLst>
    <dgm:cxn modelId="{A9028918-8466-471C-86D9-12869B4F79C0}" type="presOf" srcId="{038F89FA-835C-4559-B7A3-9D09988709A9}" destId="{36843BEE-B199-42BC-A273-F362F09ACA4A}" srcOrd="0" destOrd="0" presId="urn:microsoft.com/office/officeart/2005/8/layout/vList2"/>
    <dgm:cxn modelId="{ADF22A1B-4437-4942-9127-CF8658901EB6}" type="presOf" srcId="{D2FCF84E-32FF-4E49-809A-5DCF8D10B4BE}" destId="{32651CB5-626D-418F-81C6-87E12317F286}" srcOrd="0" destOrd="0" presId="urn:microsoft.com/office/officeart/2005/8/layout/vList2"/>
    <dgm:cxn modelId="{4A902D1F-A3B6-402D-904B-AB13B21B7692}" type="presOf" srcId="{09B47A15-08C3-4D26-845D-4499336C58CD}" destId="{B72DB7FE-CF86-4635-B2C2-5E3F5B47A122}" srcOrd="0" destOrd="0" presId="urn:microsoft.com/office/officeart/2005/8/layout/vList2"/>
    <dgm:cxn modelId="{926943AA-F419-4303-AFDB-3D9DC9E5A826}" srcId="{D2FCF84E-32FF-4E49-809A-5DCF8D10B4BE}" destId="{09B47A15-08C3-4D26-845D-4499336C58CD}" srcOrd="2" destOrd="0" parTransId="{00E29FFE-E389-468C-829B-42825CF68A55}" sibTransId="{9368ED46-3F8C-479D-8014-BC648D23FEF4}"/>
    <dgm:cxn modelId="{04ED61B5-8AF4-49CB-A56A-1995543E3FE2}" srcId="{D2FCF84E-32FF-4E49-809A-5DCF8D10B4BE}" destId="{3F2507F7-BFE6-499E-B92A-DC6CC355C123}" srcOrd="1" destOrd="0" parTransId="{37E9051D-A25A-45CC-AEA5-B55D090F169E}" sibTransId="{B21E8CF2-1975-4B62-A5AE-A5AED5054E3A}"/>
    <dgm:cxn modelId="{8A1236CD-5EE2-4549-87F8-A2B2D01CAB78}" srcId="{D2FCF84E-32FF-4E49-809A-5DCF8D10B4BE}" destId="{038F89FA-835C-4559-B7A3-9D09988709A9}" srcOrd="0" destOrd="0" parTransId="{2DAED769-E79E-47D7-B8A4-F4174479D3A9}" sibTransId="{42CAA3CA-ABC0-4B11-9234-FC43E8AEE7A3}"/>
    <dgm:cxn modelId="{D5D0C9CF-F362-4595-B8B7-4DC392B1DFEE}" type="presOf" srcId="{3F2507F7-BFE6-499E-B92A-DC6CC355C123}" destId="{E697C005-7F23-4C5A-BFDA-652BBBDC6678}" srcOrd="0" destOrd="0" presId="urn:microsoft.com/office/officeart/2005/8/layout/vList2"/>
    <dgm:cxn modelId="{BB60BB56-B2B5-4168-96E3-6BB3A95FC5C2}" type="presParOf" srcId="{32651CB5-626D-418F-81C6-87E12317F286}" destId="{36843BEE-B199-42BC-A273-F362F09ACA4A}" srcOrd="0" destOrd="0" presId="urn:microsoft.com/office/officeart/2005/8/layout/vList2"/>
    <dgm:cxn modelId="{1FDD6395-9AF7-4C4D-AA98-5B9B1C640140}" type="presParOf" srcId="{32651CB5-626D-418F-81C6-87E12317F286}" destId="{CE97543F-A9E6-4573-B166-647C3B587145}" srcOrd="1" destOrd="0" presId="urn:microsoft.com/office/officeart/2005/8/layout/vList2"/>
    <dgm:cxn modelId="{686FC633-FD8F-470D-9015-29FE914BDC6B}" type="presParOf" srcId="{32651CB5-626D-418F-81C6-87E12317F286}" destId="{E697C005-7F23-4C5A-BFDA-652BBBDC6678}" srcOrd="2" destOrd="0" presId="urn:microsoft.com/office/officeart/2005/8/layout/vList2"/>
    <dgm:cxn modelId="{380D5B5E-B80E-4401-8BAA-A5302F0E290E}" type="presParOf" srcId="{32651CB5-626D-418F-81C6-87E12317F286}" destId="{F231B713-AF35-4B7C-89E4-71D9B42B51C4}" srcOrd="3" destOrd="0" presId="urn:microsoft.com/office/officeart/2005/8/layout/vList2"/>
    <dgm:cxn modelId="{405D0AAE-A4DF-4840-BA2B-F25D889BBB21}" type="presParOf" srcId="{32651CB5-626D-418F-81C6-87E12317F286}" destId="{B72DB7FE-CF86-4635-B2C2-5E3F5B47A122}"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6AE236B7-070E-49AB-9BA3-AB787301A8A7}" type="doc">
      <dgm:prSet loTypeId="urn:microsoft.com/office/officeart/2005/8/layout/vList2" loCatId="list" qsTypeId="urn:microsoft.com/office/officeart/2005/8/quickstyle/simple1" qsCatId="simple" csTypeId="urn:microsoft.com/office/officeart/2005/8/colors/accent2_2" csCatId="accent2" phldr="1"/>
      <dgm:spPr/>
      <dgm:t>
        <a:bodyPr/>
        <a:lstStyle/>
        <a:p>
          <a:pPr rtl="1"/>
          <a:endParaRPr lang="fa-IR"/>
        </a:p>
      </dgm:t>
    </dgm:pt>
    <dgm:pt modelId="{30C06643-D18E-483F-AAF7-9C76E6A9FD5B}">
      <dgm:prSet custT="1"/>
      <dgm:spPr>
        <a:solidFill>
          <a:srgbClr val="B45210"/>
        </a:solidFill>
      </dgm:spPr>
      <dgm:t>
        <a:bodyPr/>
        <a:lstStyle/>
        <a:p>
          <a:pPr algn="ctr" rtl="1"/>
          <a:r>
            <a:rPr lang="ar-SA" sz="2000">
              <a:solidFill>
                <a:schemeClr val="bg1"/>
              </a:solidFill>
              <a:cs typeface="B Titr" panose="00000700000000000000" pitchFamily="2" charset="-78"/>
            </a:rPr>
            <a:t>نان سبوس‌دار منبع خوبی از فیبر و مواد معدنی است.</a:t>
          </a:r>
          <a:endParaRPr lang="fa-IR" sz="2000">
            <a:solidFill>
              <a:schemeClr val="bg1"/>
            </a:solidFill>
            <a:cs typeface="B Titr" panose="00000700000000000000" pitchFamily="2" charset="-78"/>
          </a:endParaRPr>
        </a:p>
      </dgm:t>
    </dgm:pt>
    <dgm:pt modelId="{1FCEF149-750E-4A3A-84F0-626845A1BCA5}" type="parTrans" cxnId="{03A80467-6BB8-41F7-8A65-78C6B96C4CAA}">
      <dgm:prSet/>
      <dgm:spPr/>
      <dgm:t>
        <a:bodyPr/>
        <a:lstStyle/>
        <a:p>
          <a:pPr rtl="1"/>
          <a:endParaRPr lang="fa-IR" sz="2000">
            <a:solidFill>
              <a:schemeClr val="bg1"/>
            </a:solidFill>
            <a:cs typeface="B Titr" panose="00000700000000000000" pitchFamily="2" charset="-78"/>
          </a:endParaRPr>
        </a:p>
      </dgm:t>
    </dgm:pt>
    <dgm:pt modelId="{3B22AB88-CA38-4AC1-B61F-96F72660E5B9}" type="sibTrans" cxnId="{03A80467-6BB8-41F7-8A65-78C6B96C4CAA}">
      <dgm:prSet/>
      <dgm:spPr/>
      <dgm:t>
        <a:bodyPr/>
        <a:lstStyle/>
        <a:p>
          <a:pPr rtl="1"/>
          <a:endParaRPr lang="fa-IR" sz="2000">
            <a:solidFill>
              <a:schemeClr val="bg1"/>
            </a:solidFill>
            <a:cs typeface="B Titr" panose="00000700000000000000" pitchFamily="2" charset="-78"/>
          </a:endParaRPr>
        </a:p>
      </dgm:t>
    </dgm:pt>
    <dgm:pt modelId="{4F07FCEE-87C3-4851-ADD1-506860E3596C}">
      <dgm:prSet custT="1"/>
      <dgm:spPr>
        <a:solidFill>
          <a:srgbClr val="0070C0"/>
        </a:solidFill>
      </dgm:spPr>
      <dgm:t>
        <a:bodyPr/>
        <a:lstStyle/>
        <a:p>
          <a:pPr algn="ctr" rtl="1"/>
          <a:r>
            <a:rPr lang="ar-SA" sz="2000">
              <a:solidFill>
                <a:schemeClr val="bg1"/>
              </a:solidFill>
              <a:cs typeface="B Titr" panose="00000700000000000000" pitchFamily="2" charset="-78"/>
            </a:rPr>
            <a:t>مصرف این نان با بهبود عملکرد گوارشی، کاهش یبوست و افزایش احساس سیری همراه است</a:t>
          </a:r>
          <a:r>
            <a:rPr lang="fa-IR" sz="2000">
              <a:solidFill>
                <a:schemeClr val="bg1"/>
              </a:solidFill>
              <a:cs typeface="B Titr" panose="00000700000000000000" pitchFamily="2" charset="-78"/>
            </a:rPr>
            <a:t>.</a:t>
          </a:r>
          <a:r>
            <a:rPr lang="ar-SA" sz="2000">
              <a:solidFill>
                <a:schemeClr val="bg1"/>
              </a:solidFill>
              <a:cs typeface="B Titr" panose="00000700000000000000" pitchFamily="2" charset="-78"/>
            </a:rPr>
            <a:t> </a:t>
          </a:r>
          <a:endParaRPr lang="fa-IR" sz="2000">
            <a:solidFill>
              <a:schemeClr val="bg1"/>
            </a:solidFill>
            <a:cs typeface="B Titr" panose="00000700000000000000" pitchFamily="2" charset="-78"/>
          </a:endParaRPr>
        </a:p>
      </dgm:t>
    </dgm:pt>
    <dgm:pt modelId="{38A69ED2-386B-4D84-A69A-2426198AA3B2}" type="parTrans" cxnId="{D911B4B5-D7F1-4DA1-B5CD-2EFEC7D65EB5}">
      <dgm:prSet/>
      <dgm:spPr/>
      <dgm:t>
        <a:bodyPr/>
        <a:lstStyle/>
        <a:p>
          <a:pPr rtl="1"/>
          <a:endParaRPr lang="fa-IR" sz="2000">
            <a:solidFill>
              <a:schemeClr val="bg1"/>
            </a:solidFill>
            <a:cs typeface="B Titr" panose="00000700000000000000" pitchFamily="2" charset="-78"/>
          </a:endParaRPr>
        </a:p>
      </dgm:t>
    </dgm:pt>
    <dgm:pt modelId="{63A1FC05-8BE7-4321-9BDA-E5E6CF899375}" type="sibTrans" cxnId="{D911B4B5-D7F1-4DA1-B5CD-2EFEC7D65EB5}">
      <dgm:prSet/>
      <dgm:spPr/>
      <dgm:t>
        <a:bodyPr/>
        <a:lstStyle/>
        <a:p>
          <a:pPr rtl="1"/>
          <a:endParaRPr lang="fa-IR" sz="2000">
            <a:solidFill>
              <a:schemeClr val="bg1"/>
            </a:solidFill>
            <a:cs typeface="B Titr" panose="00000700000000000000" pitchFamily="2" charset="-78"/>
          </a:endParaRPr>
        </a:p>
      </dgm:t>
    </dgm:pt>
    <dgm:pt modelId="{F92BCE48-0F25-44A6-A609-5ED83BAC5F8B}">
      <dgm:prSet custT="1"/>
      <dgm:spPr>
        <a:solidFill>
          <a:srgbClr val="7030A0"/>
        </a:solidFill>
      </dgm:spPr>
      <dgm:t>
        <a:bodyPr/>
        <a:lstStyle/>
        <a:p>
          <a:pPr algn="ctr" rtl="1"/>
          <a:r>
            <a:rPr lang="ar-SA" sz="2000">
              <a:solidFill>
                <a:schemeClr val="bg1"/>
              </a:solidFill>
              <a:cs typeface="B Titr" panose="00000700000000000000" pitchFamily="2" charset="-78"/>
            </a:rPr>
            <a:t>فیبر موجود در سبوس گندم از نوع فیبر نامحلول می باشد که نقش اصلی در بهبود حرکات روده و پیشگیری از یبوست دارد. </a:t>
          </a:r>
          <a:endParaRPr lang="fa-IR" sz="2000">
            <a:solidFill>
              <a:schemeClr val="bg1"/>
            </a:solidFill>
            <a:cs typeface="B Titr" panose="00000700000000000000" pitchFamily="2" charset="-78"/>
          </a:endParaRPr>
        </a:p>
      </dgm:t>
    </dgm:pt>
    <dgm:pt modelId="{05204E0D-9499-4283-8947-84B2D700FD15}" type="parTrans" cxnId="{A93CC0DA-8B64-41CF-9A18-78885D26C5C2}">
      <dgm:prSet/>
      <dgm:spPr/>
      <dgm:t>
        <a:bodyPr/>
        <a:lstStyle/>
        <a:p>
          <a:pPr rtl="1"/>
          <a:endParaRPr lang="fa-IR" sz="2000">
            <a:solidFill>
              <a:schemeClr val="bg1"/>
            </a:solidFill>
            <a:cs typeface="B Titr" panose="00000700000000000000" pitchFamily="2" charset="-78"/>
          </a:endParaRPr>
        </a:p>
      </dgm:t>
    </dgm:pt>
    <dgm:pt modelId="{7B25DBBE-5E3C-43BF-8315-07C19E209415}" type="sibTrans" cxnId="{A93CC0DA-8B64-41CF-9A18-78885D26C5C2}">
      <dgm:prSet/>
      <dgm:spPr/>
      <dgm:t>
        <a:bodyPr/>
        <a:lstStyle/>
        <a:p>
          <a:pPr rtl="1"/>
          <a:endParaRPr lang="fa-IR" sz="2000">
            <a:solidFill>
              <a:schemeClr val="bg1"/>
            </a:solidFill>
            <a:cs typeface="B Titr" panose="00000700000000000000" pitchFamily="2" charset="-78"/>
          </a:endParaRPr>
        </a:p>
      </dgm:t>
    </dgm:pt>
    <dgm:pt modelId="{0157AC4D-E086-48D4-B665-E54CB0408346}">
      <dgm:prSet custT="1"/>
      <dgm:spPr>
        <a:solidFill>
          <a:srgbClr val="00B050"/>
        </a:solidFill>
      </dgm:spPr>
      <dgm:t>
        <a:bodyPr/>
        <a:lstStyle/>
        <a:p>
          <a:pPr algn="ctr" rtl="1"/>
          <a:r>
            <a:rPr lang="ar-SA" sz="2000" dirty="0">
              <a:solidFill>
                <a:schemeClr val="bg1"/>
              </a:solidFill>
              <a:cs typeface="B Titr" panose="00000700000000000000" pitchFamily="2" charset="-78"/>
            </a:rPr>
            <a:t>هرچقدر میزان سبوسگیری آرد کمتر باشد میزان فیبر و فیتات</a:t>
          </a:r>
          <a:r>
            <a:rPr lang="fa-IR" sz="2000" dirty="0">
              <a:solidFill>
                <a:schemeClr val="bg1"/>
              </a:solidFill>
              <a:cs typeface="B Titr" panose="00000700000000000000" pitchFamily="2" charset="-78"/>
            </a:rPr>
            <a:t> </a:t>
          </a:r>
          <a:r>
            <a:rPr lang="ar-SA" sz="2000" dirty="0">
              <a:solidFill>
                <a:schemeClr val="bg1"/>
              </a:solidFill>
              <a:cs typeface="B Titr" panose="00000700000000000000" pitchFamily="2" charset="-78"/>
            </a:rPr>
            <a:t>آرد و نان پخته شده با آن بیشتر است لذا </a:t>
          </a:r>
          <a:r>
            <a:rPr lang="ar-SA" sz="2000" b="1" dirty="0">
              <a:solidFill>
                <a:schemeClr val="bg1"/>
              </a:solidFill>
              <a:cs typeface="B Titr" panose="00000700000000000000" pitchFamily="2" charset="-78"/>
            </a:rPr>
            <a:t>فرایند تخمیر صحیح و اصولی </a:t>
          </a:r>
          <a:r>
            <a:rPr lang="ar-SA" sz="2000" dirty="0">
              <a:solidFill>
                <a:schemeClr val="bg1"/>
              </a:solidFill>
              <a:cs typeface="B Titr" panose="00000700000000000000" pitchFamily="2" charset="-78"/>
            </a:rPr>
            <a:t>بر کیفیت و سلامت و افزایش ارزش تغذیه ای نان بسیار اهمیت دارد تا فیتات مانع جذب عناصر آهن، روی، کلسیم و منیزیم نشود. </a:t>
          </a:r>
          <a:endParaRPr lang="fa-IR" sz="2000" dirty="0">
            <a:solidFill>
              <a:schemeClr val="bg1"/>
            </a:solidFill>
            <a:cs typeface="B Titr" panose="00000700000000000000" pitchFamily="2" charset="-78"/>
          </a:endParaRPr>
        </a:p>
      </dgm:t>
    </dgm:pt>
    <dgm:pt modelId="{AFE84158-E22C-4F54-9AC5-E7E51CA5BAB7}" type="parTrans" cxnId="{793310D2-E90B-44C7-9CCF-8F3E3696282B}">
      <dgm:prSet/>
      <dgm:spPr/>
      <dgm:t>
        <a:bodyPr/>
        <a:lstStyle/>
        <a:p>
          <a:pPr rtl="1"/>
          <a:endParaRPr lang="fa-IR" sz="2000">
            <a:solidFill>
              <a:schemeClr val="bg1"/>
            </a:solidFill>
            <a:cs typeface="B Titr" panose="00000700000000000000" pitchFamily="2" charset="-78"/>
          </a:endParaRPr>
        </a:p>
      </dgm:t>
    </dgm:pt>
    <dgm:pt modelId="{EE5318A4-72FA-42B2-B677-3EE0FFB83F93}" type="sibTrans" cxnId="{793310D2-E90B-44C7-9CCF-8F3E3696282B}">
      <dgm:prSet/>
      <dgm:spPr/>
      <dgm:t>
        <a:bodyPr/>
        <a:lstStyle/>
        <a:p>
          <a:pPr rtl="1"/>
          <a:endParaRPr lang="fa-IR" sz="2000">
            <a:solidFill>
              <a:schemeClr val="bg1"/>
            </a:solidFill>
            <a:cs typeface="B Titr" panose="00000700000000000000" pitchFamily="2" charset="-78"/>
          </a:endParaRPr>
        </a:p>
      </dgm:t>
    </dgm:pt>
    <dgm:pt modelId="{0B4BCAD9-CDB3-40C4-BF98-8548B73A8D07}" type="pres">
      <dgm:prSet presAssocID="{6AE236B7-070E-49AB-9BA3-AB787301A8A7}" presName="linear" presStyleCnt="0">
        <dgm:presLayoutVars>
          <dgm:animLvl val="lvl"/>
          <dgm:resizeHandles val="exact"/>
        </dgm:presLayoutVars>
      </dgm:prSet>
      <dgm:spPr/>
    </dgm:pt>
    <dgm:pt modelId="{FF21A452-5177-42E2-969B-CC426B7A05A0}" type="pres">
      <dgm:prSet presAssocID="{30C06643-D18E-483F-AAF7-9C76E6A9FD5B}" presName="parentText" presStyleLbl="node1" presStyleIdx="0" presStyleCnt="4">
        <dgm:presLayoutVars>
          <dgm:chMax val="0"/>
          <dgm:bulletEnabled val="1"/>
        </dgm:presLayoutVars>
      </dgm:prSet>
      <dgm:spPr/>
    </dgm:pt>
    <dgm:pt modelId="{13EFEE7B-6116-4446-8A19-85D4DE5FDAD3}" type="pres">
      <dgm:prSet presAssocID="{3B22AB88-CA38-4AC1-B61F-96F72660E5B9}" presName="spacer" presStyleCnt="0"/>
      <dgm:spPr/>
    </dgm:pt>
    <dgm:pt modelId="{B1C9664F-742B-4DCF-A472-7E3AED95F4C5}" type="pres">
      <dgm:prSet presAssocID="{4F07FCEE-87C3-4851-ADD1-506860E3596C}" presName="parentText" presStyleLbl="node1" presStyleIdx="1" presStyleCnt="4">
        <dgm:presLayoutVars>
          <dgm:chMax val="0"/>
          <dgm:bulletEnabled val="1"/>
        </dgm:presLayoutVars>
      </dgm:prSet>
      <dgm:spPr/>
    </dgm:pt>
    <dgm:pt modelId="{6F72B223-8CA1-4310-B927-37EF160CAADC}" type="pres">
      <dgm:prSet presAssocID="{63A1FC05-8BE7-4321-9BDA-E5E6CF899375}" presName="spacer" presStyleCnt="0"/>
      <dgm:spPr/>
    </dgm:pt>
    <dgm:pt modelId="{354ED9A7-5751-48D0-853F-2625870A28A0}" type="pres">
      <dgm:prSet presAssocID="{F92BCE48-0F25-44A6-A609-5ED83BAC5F8B}" presName="parentText" presStyleLbl="node1" presStyleIdx="2" presStyleCnt="4">
        <dgm:presLayoutVars>
          <dgm:chMax val="0"/>
          <dgm:bulletEnabled val="1"/>
        </dgm:presLayoutVars>
      </dgm:prSet>
      <dgm:spPr/>
    </dgm:pt>
    <dgm:pt modelId="{60C8E173-4F41-41C6-A379-F128A6EDF1D4}" type="pres">
      <dgm:prSet presAssocID="{7B25DBBE-5E3C-43BF-8315-07C19E209415}" presName="spacer" presStyleCnt="0"/>
      <dgm:spPr/>
    </dgm:pt>
    <dgm:pt modelId="{43AF4866-F741-41D6-BA84-82D95F92FC13}" type="pres">
      <dgm:prSet presAssocID="{0157AC4D-E086-48D4-B665-E54CB0408346}" presName="parentText" presStyleLbl="node1" presStyleIdx="3" presStyleCnt="4" custScaleY="122398" custLinFactY="5937" custLinFactNeighborX="588" custLinFactNeighborY="100000">
        <dgm:presLayoutVars>
          <dgm:chMax val="0"/>
          <dgm:bulletEnabled val="1"/>
        </dgm:presLayoutVars>
      </dgm:prSet>
      <dgm:spPr/>
    </dgm:pt>
  </dgm:ptLst>
  <dgm:cxnLst>
    <dgm:cxn modelId="{CC111F17-0E28-48A7-A1C4-2E5902438BF8}" type="presOf" srcId="{4F07FCEE-87C3-4851-ADD1-506860E3596C}" destId="{B1C9664F-742B-4DCF-A472-7E3AED95F4C5}" srcOrd="0" destOrd="0" presId="urn:microsoft.com/office/officeart/2005/8/layout/vList2"/>
    <dgm:cxn modelId="{C377653A-29B3-400E-979D-043ED3C55B17}" type="presOf" srcId="{F92BCE48-0F25-44A6-A609-5ED83BAC5F8B}" destId="{354ED9A7-5751-48D0-853F-2625870A28A0}" srcOrd="0" destOrd="0" presId="urn:microsoft.com/office/officeart/2005/8/layout/vList2"/>
    <dgm:cxn modelId="{27D72440-58B3-436B-BFB8-1CCCA5223C29}" type="presOf" srcId="{30C06643-D18E-483F-AAF7-9C76E6A9FD5B}" destId="{FF21A452-5177-42E2-969B-CC426B7A05A0}" srcOrd="0" destOrd="0" presId="urn:microsoft.com/office/officeart/2005/8/layout/vList2"/>
    <dgm:cxn modelId="{145F4C61-8167-4A70-AAB3-16FBB900561D}" type="presOf" srcId="{0157AC4D-E086-48D4-B665-E54CB0408346}" destId="{43AF4866-F741-41D6-BA84-82D95F92FC13}" srcOrd="0" destOrd="0" presId="urn:microsoft.com/office/officeart/2005/8/layout/vList2"/>
    <dgm:cxn modelId="{03A80467-6BB8-41F7-8A65-78C6B96C4CAA}" srcId="{6AE236B7-070E-49AB-9BA3-AB787301A8A7}" destId="{30C06643-D18E-483F-AAF7-9C76E6A9FD5B}" srcOrd="0" destOrd="0" parTransId="{1FCEF149-750E-4A3A-84F0-626845A1BCA5}" sibTransId="{3B22AB88-CA38-4AC1-B61F-96F72660E5B9}"/>
    <dgm:cxn modelId="{698F6891-A1DB-4726-AFF7-C34BEBA500DB}" type="presOf" srcId="{6AE236B7-070E-49AB-9BA3-AB787301A8A7}" destId="{0B4BCAD9-CDB3-40C4-BF98-8548B73A8D07}" srcOrd="0" destOrd="0" presId="urn:microsoft.com/office/officeart/2005/8/layout/vList2"/>
    <dgm:cxn modelId="{D911B4B5-D7F1-4DA1-B5CD-2EFEC7D65EB5}" srcId="{6AE236B7-070E-49AB-9BA3-AB787301A8A7}" destId="{4F07FCEE-87C3-4851-ADD1-506860E3596C}" srcOrd="1" destOrd="0" parTransId="{38A69ED2-386B-4D84-A69A-2426198AA3B2}" sibTransId="{63A1FC05-8BE7-4321-9BDA-E5E6CF899375}"/>
    <dgm:cxn modelId="{793310D2-E90B-44C7-9CCF-8F3E3696282B}" srcId="{6AE236B7-070E-49AB-9BA3-AB787301A8A7}" destId="{0157AC4D-E086-48D4-B665-E54CB0408346}" srcOrd="3" destOrd="0" parTransId="{AFE84158-E22C-4F54-9AC5-E7E51CA5BAB7}" sibTransId="{EE5318A4-72FA-42B2-B677-3EE0FFB83F93}"/>
    <dgm:cxn modelId="{A93CC0DA-8B64-41CF-9A18-78885D26C5C2}" srcId="{6AE236B7-070E-49AB-9BA3-AB787301A8A7}" destId="{F92BCE48-0F25-44A6-A609-5ED83BAC5F8B}" srcOrd="2" destOrd="0" parTransId="{05204E0D-9499-4283-8947-84B2D700FD15}" sibTransId="{7B25DBBE-5E3C-43BF-8315-07C19E209415}"/>
    <dgm:cxn modelId="{37C4866D-6DAB-40EC-B449-9A60ED4E916B}" type="presParOf" srcId="{0B4BCAD9-CDB3-40C4-BF98-8548B73A8D07}" destId="{FF21A452-5177-42E2-969B-CC426B7A05A0}" srcOrd="0" destOrd="0" presId="urn:microsoft.com/office/officeart/2005/8/layout/vList2"/>
    <dgm:cxn modelId="{27C821D7-670D-4AF8-B364-CB52486275DF}" type="presParOf" srcId="{0B4BCAD9-CDB3-40C4-BF98-8548B73A8D07}" destId="{13EFEE7B-6116-4446-8A19-85D4DE5FDAD3}" srcOrd="1" destOrd="0" presId="urn:microsoft.com/office/officeart/2005/8/layout/vList2"/>
    <dgm:cxn modelId="{B1E7DE17-A9BE-46AB-849E-0393C5C2CC87}" type="presParOf" srcId="{0B4BCAD9-CDB3-40C4-BF98-8548B73A8D07}" destId="{B1C9664F-742B-4DCF-A472-7E3AED95F4C5}" srcOrd="2" destOrd="0" presId="urn:microsoft.com/office/officeart/2005/8/layout/vList2"/>
    <dgm:cxn modelId="{53BC57B8-0046-4275-B695-8F156E5E3B50}" type="presParOf" srcId="{0B4BCAD9-CDB3-40C4-BF98-8548B73A8D07}" destId="{6F72B223-8CA1-4310-B927-37EF160CAADC}" srcOrd="3" destOrd="0" presId="urn:microsoft.com/office/officeart/2005/8/layout/vList2"/>
    <dgm:cxn modelId="{9FB28679-F33A-4288-B9F2-34FC15028528}" type="presParOf" srcId="{0B4BCAD9-CDB3-40C4-BF98-8548B73A8D07}" destId="{354ED9A7-5751-48D0-853F-2625870A28A0}" srcOrd="4" destOrd="0" presId="urn:microsoft.com/office/officeart/2005/8/layout/vList2"/>
    <dgm:cxn modelId="{36E2651E-D0B0-45C8-AF58-AD9E5B2D6263}" type="presParOf" srcId="{0B4BCAD9-CDB3-40C4-BF98-8548B73A8D07}" destId="{60C8E173-4F41-41C6-A379-F128A6EDF1D4}" srcOrd="5" destOrd="0" presId="urn:microsoft.com/office/officeart/2005/8/layout/vList2"/>
    <dgm:cxn modelId="{F5C69F30-BD8A-42BE-9B1C-49F21ED8A57F}" type="presParOf" srcId="{0B4BCAD9-CDB3-40C4-BF98-8548B73A8D07}" destId="{43AF4866-F741-41D6-BA84-82D95F92FC1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B2E51AA1-CAD6-4A5E-846E-238320625298}" type="doc">
      <dgm:prSet loTypeId="urn:microsoft.com/office/officeart/2005/8/layout/hierarchy2" loCatId="hierarchy" qsTypeId="urn:microsoft.com/office/officeart/2005/8/quickstyle/simple1" qsCatId="simple" csTypeId="urn:microsoft.com/office/officeart/2005/8/colors/accent2_4" csCatId="accent2" phldr="1"/>
      <dgm:spPr/>
      <dgm:t>
        <a:bodyPr/>
        <a:lstStyle/>
        <a:p>
          <a:pPr rtl="1"/>
          <a:endParaRPr lang="fa-IR"/>
        </a:p>
      </dgm:t>
    </dgm:pt>
    <dgm:pt modelId="{090BD3F6-3880-4F60-AA50-ECA9F2C1DAD3}">
      <dgm:prSet/>
      <dgm:spPr>
        <a:solidFill>
          <a:schemeClr val="accent4">
            <a:lumMod val="50000"/>
          </a:schemeClr>
        </a:solidFill>
      </dgm:spPr>
      <dgm:t>
        <a:bodyPr/>
        <a:lstStyle/>
        <a:p>
          <a:pPr rtl="1"/>
          <a:r>
            <a:rPr lang="ar-SA" b="1" dirty="0">
              <a:solidFill>
                <a:schemeClr val="bg1"/>
              </a:solidFill>
              <a:cs typeface="B Titr" panose="00000700000000000000" pitchFamily="2" charset="-78"/>
            </a:rPr>
            <a:t>انواع نان‌های صنعتی</a:t>
          </a:r>
          <a:r>
            <a:rPr lang="fa-IR" b="1" dirty="0">
              <a:solidFill>
                <a:schemeClr val="bg1"/>
              </a:solidFill>
              <a:cs typeface="B Titr" panose="00000700000000000000" pitchFamily="2" charset="-78"/>
            </a:rPr>
            <a:t> :</a:t>
          </a:r>
          <a:endParaRPr lang="fa-IR" dirty="0">
            <a:solidFill>
              <a:schemeClr val="bg1"/>
            </a:solidFill>
            <a:cs typeface="B Titr" panose="00000700000000000000" pitchFamily="2" charset="-78"/>
          </a:endParaRPr>
        </a:p>
      </dgm:t>
    </dgm:pt>
    <dgm:pt modelId="{1B8D17D2-1339-40FB-B473-0B57E2E23BF5}" type="parTrans" cxnId="{08EDFFF2-8838-445E-82DA-E6A6A177DDC1}">
      <dgm:prSet/>
      <dgm:spPr/>
      <dgm:t>
        <a:bodyPr/>
        <a:lstStyle/>
        <a:p>
          <a:pPr rtl="1"/>
          <a:endParaRPr lang="fa-IR"/>
        </a:p>
      </dgm:t>
    </dgm:pt>
    <dgm:pt modelId="{E9534957-842C-45D5-8532-F486CC26EC93}" type="sibTrans" cxnId="{08EDFFF2-8838-445E-82DA-E6A6A177DDC1}">
      <dgm:prSet/>
      <dgm:spPr/>
      <dgm:t>
        <a:bodyPr/>
        <a:lstStyle/>
        <a:p>
          <a:pPr rtl="1"/>
          <a:endParaRPr lang="fa-IR"/>
        </a:p>
      </dgm:t>
    </dgm:pt>
    <dgm:pt modelId="{5838D22B-5372-436B-B9B6-0E7528677B20}">
      <dgm:prSet/>
      <dgm:spPr>
        <a:solidFill>
          <a:schemeClr val="accent6">
            <a:lumMod val="50000"/>
          </a:schemeClr>
        </a:solidFill>
      </dgm:spPr>
      <dgm:t>
        <a:bodyPr/>
        <a:lstStyle/>
        <a:p>
          <a:pPr rtl="1"/>
          <a:r>
            <a:rPr lang="ar-SA" dirty="0">
              <a:solidFill>
                <a:schemeClr val="bg1"/>
              </a:solidFill>
              <a:cs typeface="B Titr" panose="00000700000000000000" pitchFamily="2" charset="-78"/>
            </a:rPr>
            <a:t>نان سفید صنعتی (آرد تصفیه‌شده)</a:t>
          </a:r>
          <a:endParaRPr lang="fa-IR" dirty="0">
            <a:solidFill>
              <a:schemeClr val="bg1"/>
            </a:solidFill>
            <a:cs typeface="B Titr" panose="00000700000000000000" pitchFamily="2" charset="-78"/>
          </a:endParaRPr>
        </a:p>
      </dgm:t>
    </dgm:pt>
    <dgm:pt modelId="{E614C19F-53F0-478B-B06E-4CC9831DA237}" type="parTrans" cxnId="{8DAB8632-D30F-4C04-A223-841A9B3E9B5E}">
      <dgm:prSet/>
      <dgm:spPr/>
      <dgm:t>
        <a:bodyPr/>
        <a:lstStyle/>
        <a:p>
          <a:pPr rtl="1"/>
          <a:endParaRPr lang="fa-IR">
            <a:solidFill>
              <a:schemeClr val="tx1"/>
            </a:solidFill>
            <a:cs typeface="B Nazanin" panose="00000400000000000000" pitchFamily="2" charset="-78"/>
          </a:endParaRPr>
        </a:p>
      </dgm:t>
    </dgm:pt>
    <dgm:pt modelId="{CFD37537-E87A-4092-B513-7A11667582A0}" type="sibTrans" cxnId="{8DAB8632-D30F-4C04-A223-841A9B3E9B5E}">
      <dgm:prSet/>
      <dgm:spPr/>
      <dgm:t>
        <a:bodyPr/>
        <a:lstStyle/>
        <a:p>
          <a:pPr rtl="1"/>
          <a:endParaRPr lang="fa-IR"/>
        </a:p>
      </dgm:t>
    </dgm:pt>
    <dgm:pt modelId="{17C3EC21-3D66-4C6C-9BB0-9C64343220FC}">
      <dgm:prSet/>
      <dgm:spPr>
        <a:solidFill>
          <a:srgbClr val="0070C0"/>
        </a:solidFill>
      </dgm:spPr>
      <dgm:t>
        <a:bodyPr/>
        <a:lstStyle/>
        <a:p>
          <a:pPr rtl="1"/>
          <a:r>
            <a:rPr lang="ar-SA">
              <a:solidFill>
                <a:schemeClr val="bg1"/>
              </a:solidFill>
              <a:cs typeface="B Titr" panose="00000700000000000000" pitchFamily="2" charset="-78"/>
            </a:rPr>
            <a:t>نان کامل صنعتی</a:t>
          </a:r>
          <a:endParaRPr lang="fa-IR">
            <a:solidFill>
              <a:schemeClr val="bg1"/>
            </a:solidFill>
            <a:cs typeface="B Titr" panose="00000700000000000000" pitchFamily="2" charset="-78"/>
          </a:endParaRPr>
        </a:p>
      </dgm:t>
    </dgm:pt>
    <dgm:pt modelId="{1A651EF5-9A26-46C1-8DEC-6F98A22A85A4}" type="parTrans" cxnId="{FF8EAD24-899E-4237-AD26-9FC5EDECC509}">
      <dgm:prSet/>
      <dgm:spPr/>
      <dgm:t>
        <a:bodyPr/>
        <a:lstStyle/>
        <a:p>
          <a:pPr rtl="1"/>
          <a:endParaRPr lang="fa-IR">
            <a:solidFill>
              <a:schemeClr val="tx1"/>
            </a:solidFill>
            <a:cs typeface="B Nazanin" panose="00000400000000000000" pitchFamily="2" charset="-78"/>
          </a:endParaRPr>
        </a:p>
      </dgm:t>
    </dgm:pt>
    <dgm:pt modelId="{A7C40FD6-81D8-4CCB-BFC6-70B99D82F12F}" type="sibTrans" cxnId="{FF8EAD24-899E-4237-AD26-9FC5EDECC509}">
      <dgm:prSet/>
      <dgm:spPr/>
      <dgm:t>
        <a:bodyPr/>
        <a:lstStyle/>
        <a:p>
          <a:pPr rtl="1"/>
          <a:endParaRPr lang="fa-IR"/>
        </a:p>
      </dgm:t>
    </dgm:pt>
    <dgm:pt modelId="{0BC6566A-CA8E-480A-8FB7-31CB52FE08D2}">
      <dgm:prSet/>
      <dgm:spPr>
        <a:solidFill>
          <a:srgbClr val="7030A0"/>
        </a:solidFill>
      </dgm:spPr>
      <dgm:t>
        <a:bodyPr/>
        <a:lstStyle/>
        <a:p>
          <a:pPr rtl="1"/>
          <a:r>
            <a:rPr lang="ar-SA">
              <a:solidFill>
                <a:schemeClr val="bg1"/>
              </a:solidFill>
              <a:cs typeface="B Titr" panose="00000700000000000000" pitchFamily="2" charset="-78"/>
            </a:rPr>
            <a:t>نان‌های غنی‌شده</a:t>
          </a:r>
          <a:endParaRPr lang="fa-IR">
            <a:solidFill>
              <a:schemeClr val="bg1"/>
            </a:solidFill>
            <a:cs typeface="B Titr" panose="00000700000000000000" pitchFamily="2" charset="-78"/>
          </a:endParaRPr>
        </a:p>
      </dgm:t>
    </dgm:pt>
    <dgm:pt modelId="{BC8BE565-D036-4BEE-A79E-87C202919502}" type="parTrans" cxnId="{A6C21DE7-E28B-4458-9BB1-C31A1E3B89D9}">
      <dgm:prSet/>
      <dgm:spPr/>
      <dgm:t>
        <a:bodyPr/>
        <a:lstStyle/>
        <a:p>
          <a:pPr rtl="1"/>
          <a:endParaRPr lang="fa-IR">
            <a:solidFill>
              <a:schemeClr val="tx1"/>
            </a:solidFill>
            <a:cs typeface="B Nazanin" panose="00000400000000000000" pitchFamily="2" charset="-78"/>
          </a:endParaRPr>
        </a:p>
      </dgm:t>
    </dgm:pt>
    <dgm:pt modelId="{A4BBB433-4453-49DF-B6AB-ED89D3BAFB03}" type="sibTrans" cxnId="{A6C21DE7-E28B-4458-9BB1-C31A1E3B89D9}">
      <dgm:prSet/>
      <dgm:spPr/>
      <dgm:t>
        <a:bodyPr/>
        <a:lstStyle/>
        <a:p>
          <a:pPr rtl="1"/>
          <a:endParaRPr lang="fa-IR"/>
        </a:p>
      </dgm:t>
    </dgm:pt>
    <dgm:pt modelId="{E0AA19E2-6F89-4EC4-A8FA-6AF14293F20F}">
      <dgm:prSet/>
      <dgm:spPr>
        <a:solidFill>
          <a:schemeClr val="accent5">
            <a:lumMod val="50000"/>
          </a:schemeClr>
        </a:solidFill>
      </dgm:spPr>
      <dgm:t>
        <a:bodyPr/>
        <a:lstStyle/>
        <a:p>
          <a:pPr rtl="1"/>
          <a:r>
            <a:rPr lang="ar-SA">
              <a:solidFill>
                <a:schemeClr val="bg1"/>
              </a:solidFill>
              <a:cs typeface="B Titr" panose="00000700000000000000" pitchFamily="2" charset="-78"/>
            </a:rPr>
            <a:t>نان‌های پروتئینی و چندغله</a:t>
          </a:r>
          <a:endParaRPr lang="fa-IR">
            <a:solidFill>
              <a:schemeClr val="bg1"/>
            </a:solidFill>
            <a:cs typeface="B Titr" panose="00000700000000000000" pitchFamily="2" charset="-78"/>
          </a:endParaRPr>
        </a:p>
      </dgm:t>
    </dgm:pt>
    <dgm:pt modelId="{5F0243CD-B718-4151-A299-5DD248906C3A}" type="parTrans" cxnId="{8D10AB23-86A8-4290-AF6F-17DA7D7407DA}">
      <dgm:prSet/>
      <dgm:spPr/>
      <dgm:t>
        <a:bodyPr/>
        <a:lstStyle/>
        <a:p>
          <a:pPr rtl="1"/>
          <a:endParaRPr lang="fa-IR">
            <a:solidFill>
              <a:schemeClr val="tx1"/>
            </a:solidFill>
            <a:cs typeface="B Nazanin" panose="00000400000000000000" pitchFamily="2" charset="-78"/>
          </a:endParaRPr>
        </a:p>
      </dgm:t>
    </dgm:pt>
    <dgm:pt modelId="{3D1FC349-FDCD-4652-B5F0-D9EEDA140F2C}" type="sibTrans" cxnId="{8D10AB23-86A8-4290-AF6F-17DA7D7407DA}">
      <dgm:prSet/>
      <dgm:spPr/>
      <dgm:t>
        <a:bodyPr/>
        <a:lstStyle/>
        <a:p>
          <a:pPr rtl="1"/>
          <a:endParaRPr lang="fa-IR"/>
        </a:p>
      </dgm:t>
    </dgm:pt>
    <dgm:pt modelId="{DA995D33-2C4C-4563-9795-FD224C17725D}">
      <dgm:prSet/>
      <dgm:spPr>
        <a:solidFill>
          <a:srgbClr val="C00000"/>
        </a:solidFill>
      </dgm:spPr>
      <dgm:t>
        <a:bodyPr/>
        <a:lstStyle/>
        <a:p>
          <a:pPr rtl="1"/>
          <a:r>
            <a:rPr lang="ar-SA" dirty="0">
              <a:solidFill>
                <a:schemeClr val="bg1"/>
              </a:solidFill>
              <a:cs typeface="B Titr" panose="00000700000000000000" pitchFamily="2" charset="-78"/>
            </a:rPr>
            <a:t>نان‌های رژیمی یا ویژه</a:t>
          </a:r>
          <a:endParaRPr lang="fa-IR" dirty="0">
            <a:solidFill>
              <a:schemeClr val="bg1"/>
            </a:solidFill>
            <a:cs typeface="B Titr" panose="00000700000000000000" pitchFamily="2" charset="-78"/>
          </a:endParaRPr>
        </a:p>
      </dgm:t>
    </dgm:pt>
    <dgm:pt modelId="{FEF62770-DA89-46A4-B6F4-F51AD79556B7}" type="parTrans" cxnId="{EDC59654-0528-4CE2-A3CB-4B9E33916B15}">
      <dgm:prSet/>
      <dgm:spPr/>
      <dgm:t>
        <a:bodyPr/>
        <a:lstStyle/>
        <a:p>
          <a:pPr rtl="1"/>
          <a:endParaRPr lang="fa-IR">
            <a:solidFill>
              <a:schemeClr val="tx1"/>
            </a:solidFill>
            <a:cs typeface="B Nazanin" panose="00000400000000000000" pitchFamily="2" charset="-78"/>
          </a:endParaRPr>
        </a:p>
      </dgm:t>
    </dgm:pt>
    <dgm:pt modelId="{08878CA2-9A60-46C8-A7CA-441A19DA74B8}" type="sibTrans" cxnId="{EDC59654-0528-4CE2-A3CB-4B9E33916B15}">
      <dgm:prSet/>
      <dgm:spPr/>
      <dgm:t>
        <a:bodyPr/>
        <a:lstStyle/>
        <a:p>
          <a:pPr rtl="1"/>
          <a:endParaRPr lang="fa-IR"/>
        </a:p>
      </dgm:t>
    </dgm:pt>
    <dgm:pt modelId="{240C20D2-395D-454E-B5D9-3D397B98DF89}" type="pres">
      <dgm:prSet presAssocID="{B2E51AA1-CAD6-4A5E-846E-238320625298}" presName="diagram" presStyleCnt="0">
        <dgm:presLayoutVars>
          <dgm:chPref val="1"/>
          <dgm:dir/>
          <dgm:animOne val="branch"/>
          <dgm:animLvl val="lvl"/>
          <dgm:resizeHandles val="exact"/>
        </dgm:presLayoutVars>
      </dgm:prSet>
      <dgm:spPr/>
    </dgm:pt>
    <dgm:pt modelId="{DBB19CF0-0F5E-4BE7-9226-400F5235FD15}" type="pres">
      <dgm:prSet presAssocID="{090BD3F6-3880-4F60-AA50-ECA9F2C1DAD3}" presName="root1" presStyleCnt="0"/>
      <dgm:spPr/>
    </dgm:pt>
    <dgm:pt modelId="{7A4D2510-BD39-459D-9FFB-8F4230A441BC}" type="pres">
      <dgm:prSet presAssocID="{090BD3F6-3880-4F60-AA50-ECA9F2C1DAD3}" presName="LevelOneTextNode" presStyleLbl="node0" presStyleIdx="0" presStyleCnt="1">
        <dgm:presLayoutVars>
          <dgm:chPref val="3"/>
        </dgm:presLayoutVars>
      </dgm:prSet>
      <dgm:spPr/>
    </dgm:pt>
    <dgm:pt modelId="{22BA6AC8-68B4-41DC-BDC9-53CDD39F71F9}" type="pres">
      <dgm:prSet presAssocID="{090BD3F6-3880-4F60-AA50-ECA9F2C1DAD3}" presName="level2hierChild" presStyleCnt="0"/>
      <dgm:spPr/>
    </dgm:pt>
    <dgm:pt modelId="{9F203DA7-8B23-4556-9FEA-D6B08758425E}" type="pres">
      <dgm:prSet presAssocID="{E614C19F-53F0-478B-B06E-4CC9831DA237}" presName="conn2-1" presStyleLbl="parChTrans1D2" presStyleIdx="0" presStyleCnt="5"/>
      <dgm:spPr/>
    </dgm:pt>
    <dgm:pt modelId="{92E86479-68B5-43CE-A970-914E6A36F451}" type="pres">
      <dgm:prSet presAssocID="{E614C19F-53F0-478B-B06E-4CC9831DA237}" presName="connTx" presStyleLbl="parChTrans1D2" presStyleIdx="0" presStyleCnt="5"/>
      <dgm:spPr/>
    </dgm:pt>
    <dgm:pt modelId="{8889CF22-55AC-4CF8-B45C-ADE267BBF2F0}" type="pres">
      <dgm:prSet presAssocID="{5838D22B-5372-436B-B9B6-0E7528677B20}" presName="root2" presStyleCnt="0"/>
      <dgm:spPr/>
    </dgm:pt>
    <dgm:pt modelId="{5EAA92C4-2D49-4004-8051-7CC961D88990}" type="pres">
      <dgm:prSet presAssocID="{5838D22B-5372-436B-B9B6-0E7528677B20}" presName="LevelTwoTextNode" presStyleLbl="node2" presStyleIdx="0" presStyleCnt="5">
        <dgm:presLayoutVars>
          <dgm:chPref val="3"/>
        </dgm:presLayoutVars>
      </dgm:prSet>
      <dgm:spPr/>
    </dgm:pt>
    <dgm:pt modelId="{A2FF2054-46C2-4335-B692-164324735EF6}" type="pres">
      <dgm:prSet presAssocID="{5838D22B-5372-436B-B9B6-0E7528677B20}" presName="level3hierChild" presStyleCnt="0"/>
      <dgm:spPr/>
    </dgm:pt>
    <dgm:pt modelId="{B6E28DF6-C912-4DC2-A176-97A7A9D974C4}" type="pres">
      <dgm:prSet presAssocID="{1A651EF5-9A26-46C1-8DEC-6F98A22A85A4}" presName="conn2-1" presStyleLbl="parChTrans1D2" presStyleIdx="1" presStyleCnt="5"/>
      <dgm:spPr/>
    </dgm:pt>
    <dgm:pt modelId="{8FF76DC7-63B2-4B6D-A483-722DE2E0914B}" type="pres">
      <dgm:prSet presAssocID="{1A651EF5-9A26-46C1-8DEC-6F98A22A85A4}" presName="connTx" presStyleLbl="parChTrans1D2" presStyleIdx="1" presStyleCnt="5"/>
      <dgm:spPr/>
    </dgm:pt>
    <dgm:pt modelId="{7D5C42B1-4C08-498E-BEF0-8C00F4B85489}" type="pres">
      <dgm:prSet presAssocID="{17C3EC21-3D66-4C6C-9BB0-9C64343220FC}" presName="root2" presStyleCnt="0"/>
      <dgm:spPr/>
    </dgm:pt>
    <dgm:pt modelId="{BA8DAB34-353E-48BE-8894-6C2CB23A14DF}" type="pres">
      <dgm:prSet presAssocID="{17C3EC21-3D66-4C6C-9BB0-9C64343220FC}" presName="LevelTwoTextNode" presStyleLbl="node2" presStyleIdx="1" presStyleCnt="5">
        <dgm:presLayoutVars>
          <dgm:chPref val="3"/>
        </dgm:presLayoutVars>
      </dgm:prSet>
      <dgm:spPr/>
    </dgm:pt>
    <dgm:pt modelId="{7A0F07E9-4D26-4875-A3D7-D2ED82FF76BD}" type="pres">
      <dgm:prSet presAssocID="{17C3EC21-3D66-4C6C-9BB0-9C64343220FC}" presName="level3hierChild" presStyleCnt="0"/>
      <dgm:spPr/>
    </dgm:pt>
    <dgm:pt modelId="{0EACDC34-2F17-45C0-BA3D-E62C49877AC7}" type="pres">
      <dgm:prSet presAssocID="{BC8BE565-D036-4BEE-A79E-87C202919502}" presName="conn2-1" presStyleLbl="parChTrans1D2" presStyleIdx="2" presStyleCnt="5"/>
      <dgm:spPr/>
    </dgm:pt>
    <dgm:pt modelId="{F633561B-6E00-41FA-8207-076BA0BBCD5C}" type="pres">
      <dgm:prSet presAssocID="{BC8BE565-D036-4BEE-A79E-87C202919502}" presName="connTx" presStyleLbl="parChTrans1D2" presStyleIdx="2" presStyleCnt="5"/>
      <dgm:spPr/>
    </dgm:pt>
    <dgm:pt modelId="{323F7A9F-29C4-4E13-A799-3EE5FE6AA71F}" type="pres">
      <dgm:prSet presAssocID="{0BC6566A-CA8E-480A-8FB7-31CB52FE08D2}" presName="root2" presStyleCnt="0"/>
      <dgm:spPr/>
    </dgm:pt>
    <dgm:pt modelId="{B2C70BA3-9182-4B05-9EF0-E2EB1061F395}" type="pres">
      <dgm:prSet presAssocID="{0BC6566A-CA8E-480A-8FB7-31CB52FE08D2}" presName="LevelTwoTextNode" presStyleLbl="node2" presStyleIdx="2" presStyleCnt="5">
        <dgm:presLayoutVars>
          <dgm:chPref val="3"/>
        </dgm:presLayoutVars>
      </dgm:prSet>
      <dgm:spPr/>
    </dgm:pt>
    <dgm:pt modelId="{94FBB5DE-11F1-43D5-A15F-08624484EF35}" type="pres">
      <dgm:prSet presAssocID="{0BC6566A-CA8E-480A-8FB7-31CB52FE08D2}" presName="level3hierChild" presStyleCnt="0"/>
      <dgm:spPr/>
    </dgm:pt>
    <dgm:pt modelId="{D03A39E2-E4D5-4707-8A96-5F8486D82D98}" type="pres">
      <dgm:prSet presAssocID="{5F0243CD-B718-4151-A299-5DD248906C3A}" presName="conn2-1" presStyleLbl="parChTrans1D2" presStyleIdx="3" presStyleCnt="5"/>
      <dgm:spPr/>
    </dgm:pt>
    <dgm:pt modelId="{39DCB9B0-BB96-447D-ABE7-C1E5A954E29F}" type="pres">
      <dgm:prSet presAssocID="{5F0243CD-B718-4151-A299-5DD248906C3A}" presName="connTx" presStyleLbl="parChTrans1D2" presStyleIdx="3" presStyleCnt="5"/>
      <dgm:spPr/>
    </dgm:pt>
    <dgm:pt modelId="{E38D09F1-4A44-46EC-8603-C669DF806AFC}" type="pres">
      <dgm:prSet presAssocID="{E0AA19E2-6F89-4EC4-A8FA-6AF14293F20F}" presName="root2" presStyleCnt="0"/>
      <dgm:spPr/>
    </dgm:pt>
    <dgm:pt modelId="{83F584F5-13CC-46F4-9DA0-145F99A53433}" type="pres">
      <dgm:prSet presAssocID="{E0AA19E2-6F89-4EC4-A8FA-6AF14293F20F}" presName="LevelTwoTextNode" presStyleLbl="node2" presStyleIdx="3" presStyleCnt="5">
        <dgm:presLayoutVars>
          <dgm:chPref val="3"/>
        </dgm:presLayoutVars>
      </dgm:prSet>
      <dgm:spPr/>
    </dgm:pt>
    <dgm:pt modelId="{9A857902-C9F0-4FEF-91D0-3DFE33C3470A}" type="pres">
      <dgm:prSet presAssocID="{E0AA19E2-6F89-4EC4-A8FA-6AF14293F20F}" presName="level3hierChild" presStyleCnt="0"/>
      <dgm:spPr/>
    </dgm:pt>
    <dgm:pt modelId="{7FD5CFDB-1CC2-47A7-BEF2-0685ED88F755}" type="pres">
      <dgm:prSet presAssocID="{FEF62770-DA89-46A4-B6F4-F51AD79556B7}" presName="conn2-1" presStyleLbl="parChTrans1D2" presStyleIdx="4" presStyleCnt="5"/>
      <dgm:spPr/>
    </dgm:pt>
    <dgm:pt modelId="{867FDCBB-49AE-4FB4-B7D2-061C41C9E225}" type="pres">
      <dgm:prSet presAssocID="{FEF62770-DA89-46A4-B6F4-F51AD79556B7}" presName="connTx" presStyleLbl="parChTrans1D2" presStyleIdx="4" presStyleCnt="5"/>
      <dgm:spPr/>
    </dgm:pt>
    <dgm:pt modelId="{8AAD6E38-E705-4B35-9304-D187259F1BC7}" type="pres">
      <dgm:prSet presAssocID="{DA995D33-2C4C-4563-9795-FD224C17725D}" presName="root2" presStyleCnt="0"/>
      <dgm:spPr/>
    </dgm:pt>
    <dgm:pt modelId="{FF7BD45E-78C7-434B-BBB3-64FDCB2AF0B1}" type="pres">
      <dgm:prSet presAssocID="{DA995D33-2C4C-4563-9795-FD224C17725D}" presName="LevelTwoTextNode" presStyleLbl="node2" presStyleIdx="4" presStyleCnt="5">
        <dgm:presLayoutVars>
          <dgm:chPref val="3"/>
        </dgm:presLayoutVars>
      </dgm:prSet>
      <dgm:spPr/>
    </dgm:pt>
    <dgm:pt modelId="{2BA05ACC-EC4D-4E7A-93D0-07F169A5E186}" type="pres">
      <dgm:prSet presAssocID="{DA995D33-2C4C-4563-9795-FD224C17725D}" presName="level3hierChild" presStyleCnt="0"/>
      <dgm:spPr/>
    </dgm:pt>
  </dgm:ptLst>
  <dgm:cxnLst>
    <dgm:cxn modelId="{4E800413-5731-4039-B19D-49CD5CF927F1}" type="presOf" srcId="{17C3EC21-3D66-4C6C-9BB0-9C64343220FC}" destId="{BA8DAB34-353E-48BE-8894-6C2CB23A14DF}" srcOrd="0" destOrd="0" presId="urn:microsoft.com/office/officeart/2005/8/layout/hierarchy2"/>
    <dgm:cxn modelId="{4A622316-2315-4F9C-B812-3586D513916B}" type="presOf" srcId="{5F0243CD-B718-4151-A299-5DD248906C3A}" destId="{39DCB9B0-BB96-447D-ABE7-C1E5A954E29F}" srcOrd="1" destOrd="0" presId="urn:microsoft.com/office/officeart/2005/8/layout/hierarchy2"/>
    <dgm:cxn modelId="{3C191C17-D6B1-446E-9789-33375337ABF3}" type="presOf" srcId="{5F0243CD-B718-4151-A299-5DD248906C3A}" destId="{D03A39E2-E4D5-4707-8A96-5F8486D82D98}" srcOrd="0" destOrd="0" presId="urn:microsoft.com/office/officeart/2005/8/layout/hierarchy2"/>
    <dgm:cxn modelId="{8D10AB23-86A8-4290-AF6F-17DA7D7407DA}" srcId="{090BD3F6-3880-4F60-AA50-ECA9F2C1DAD3}" destId="{E0AA19E2-6F89-4EC4-A8FA-6AF14293F20F}" srcOrd="3" destOrd="0" parTransId="{5F0243CD-B718-4151-A299-5DD248906C3A}" sibTransId="{3D1FC349-FDCD-4652-B5F0-D9EEDA140F2C}"/>
    <dgm:cxn modelId="{FF8EAD24-899E-4237-AD26-9FC5EDECC509}" srcId="{090BD3F6-3880-4F60-AA50-ECA9F2C1DAD3}" destId="{17C3EC21-3D66-4C6C-9BB0-9C64343220FC}" srcOrd="1" destOrd="0" parTransId="{1A651EF5-9A26-46C1-8DEC-6F98A22A85A4}" sibTransId="{A7C40FD6-81D8-4CCB-BFC6-70B99D82F12F}"/>
    <dgm:cxn modelId="{8DAB8632-D30F-4C04-A223-841A9B3E9B5E}" srcId="{090BD3F6-3880-4F60-AA50-ECA9F2C1DAD3}" destId="{5838D22B-5372-436B-B9B6-0E7528677B20}" srcOrd="0" destOrd="0" parTransId="{E614C19F-53F0-478B-B06E-4CC9831DA237}" sibTransId="{CFD37537-E87A-4092-B513-7A11667582A0}"/>
    <dgm:cxn modelId="{59F4F33C-76B5-418D-A9D2-DA36EAFB6F6C}" type="presOf" srcId="{B2E51AA1-CAD6-4A5E-846E-238320625298}" destId="{240C20D2-395D-454E-B5D9-3D397B98DF89}" srcOrd="0" destOrd="0" presId="urn:microsoft.com/office/officeart/2005/8/layout/hierarchy2"/>
    <dgm:cxn modelId="{4744F65E-1D20-4B6C-BAE4-DD81EDCE4F96}" type="presOf" srcId="{DA995D33-2C4C-4563-9795-FD224C17725D}" destId="{FF7BD45E-78C7-434B-BBB3-64FDCB2AF0B1}" srcOrd="0" destOrd="0" presId="urn:microsoft.com/office/officeart/2005/8/layout/hierarchy2"/>
    <dgm:cxn modelId="{E61AEE60-40B4-41FF-8407-993E7198A06B}" type="presOf" srcId="{BC8BE565-D036-4BEE-A79E-87C202919502}" destId="{0EACDC34-2F17-45C0-BA3D-E62C49877AC7}" srcOrd="0" destOrd="0" presId="urn:microsoft.com/office/officeart/2005/8/layout/hierarchy2"/>
    <dgm:cxn modelId="{F5042E51-3C0B-4CF5-B109-F47EE9B1848F}" type="presOf" srcId="{E0AA19E2-6F89-4EC4-A8FA-6AF14293F20F}" destId="{83F584F5-13CC-46F4-9DA0-145F99A53433}" srcOrd="0" destOrd="0" presId="urn:microsoft.com/office/officeart/2005/8/layout/hierarchy2"/>
    <dgm:cxn modelId="{17245871-4C07-49C8-AF2F-BD01FA8C62BB}" type="presOf" srcId="{E614C19F-53F0-478B-B06E-4CC9831DA237}" destId="{9F203DA7-8B23-4556-9FEA-D6B08758425E}" srcOrd="0" destOrd="0" presId="urn:microsoft.com/office/officeart/2005/8/layout/hierarchy2"/>
    <dgm:cxn modelId="{EDC59654-0528-4CE2-A3CB-4B9E33916B15}" srcId="{090BD3F6-3880-4F60-AA50-ECA9F2C1DAD3}" destId="{DA995D33-2C4C-4563-9795-FD224C17725D}" srcOrd="4" destOrd="0" parTransId="{FEF62770-DA89-46A4-B6F4-F51AD79556B7}" sibTransId="{08878CA2-9A60-46C8-A7CA-441A19DA74B8}"/>
    <dgm:cxn modelId="{F4A5EE81-1325-4270-A97E-34B3FF62F61B}" type="presOf" srcId="{E614C19F-53F0-478B-B06E-4CC9831DA237}" destId="{92E86479-68B5-43CE-A970-914E6A36F451}" srcOrd="1" destOrd="0" presId="urn:microsoft.com/office/officeart/2005/8/layout/hierarchy2"/>
    <dgm:cxn modelId="{6C4F50AD-6F37-4DAF-99C9-60DAC3498D75}" type="presOf" srcId="{BC8BE565-D036-4BEE-A79E-87C202919502}" destId="{F633561B-6E00-41FA-8207-076BA0BBCD5C}" srcOrd="1" destOrd="0" presId="urn:microsoft.com/office/officeart/2005/8/layout/hierarchy2"/>
    <dgm:cxn modelId="{649B23B0-60E3-4644-A7C2-1853D505B249}" type="presOf" srcId="{5838D22B-5372-436B-B9B6-0E7528677B20}" destId="{5EAA92C4-2D49-4004-8051-7CC961D88990}" srcOrd="0" destOrd="0" presId="urn:microsoft.com/office/officeart/2005/8/layout/hierarchy2"/>
    <dgm:cxn modelId="{08FD61B7-2E1B-49E2-BEB6-08CF6C72FA34}" type="presOf" srcId="{1A651EF5-9A26-46C1-8DEC-6F98A22A85A4}" destId="{B6E28DF6-C912-4DC2-A176-97A7A9D974C4}" srcOrd="0" destOrd="0" presId="urn:microsoft.com/office/officeart/2005/8/layout/hierarchy2"/>
    <dgm:cxn modelId="{6CEA41B8-3761-47BA-B57F-51F9F97A10F0}" type="presOf" srcId="{090BD3F6-3880-4F60-AA50-ECA9F2C1DAD3}" destId="{7A4D2510-BD39-459D-9FFB-8F4230A441BC}" srcOrd="0" destOrd="0" presId="urn:microsoft.com/office/officeart/2005/8/layout/hierarchy2"/>
    <dgm:cxn modelId="{372175B8-AB1E-41B2-A376-F89EC9AF846D}" type="presOf" srcId="{FEF62770-DA89-46A4-B6F4-F51AD79556B7}" destId="{867FDCBB-49AE-4FB4-B7D2-061C41C9E225}" srcOrd="1" destOrd="0" presId="urn:microsoft.com/office/officeart/2005/8/layout/hierarchy2"/>
    <dgm:cxn modelId="{F3884DCD-3D2A-4B4E-A420-DFF1303E2215}" type="presOf" srcId="{FEF62770-DA89-46A4-B6F4-F51AD79556B7}" destId="{7FD5CFDB-1CC2-47A7-BEF2-0685ED88F755}" srcOrd="0" destOrd="0" presId="urn:microsoft.com/office/officeart/2005/8/layout/hierarchy2"/>
    <dgm:cxn modelId="{D8DBE1DB-F052-429E-BD91-872FB6AEA8AC}" type="presOf" srcId="{1A651EF5-9A26-46C1-8DEC-6F98A22A85A4}" destId="{8FF76DC7-63B2-4B6D-A483-722DE2E0914B}" srcOrd="1" destOrd="0" presId="urn:microsoft.com/office/officeart/2005/8/layout/hierarchy2"/>
    <dgm:cxn modelId="{A6C21DE7-E28B-4458-9BB1-C31A1E3B89D9}" srcId="{090BD3F6-3880-4F60-AA50-ECA9F2C1DAD3}" destId="{0BC6566A-CA8E-480A-8FB7-31CB52FE08D2}" srcOrd="2" destOrd="0" parTransId="{BC8BE565-D036-4BEE-A79E-87C202919502}" sibTransId="{A4BBB433-4453-49DF-B6AB-ED89D3BAFB03}"/>
    <dgm:cxn modelId="{82B9DAEE-3603-4A63-8157-8F4AC2C5EAEB}" type="presOf" srcId="{0BC6566A-CA8E-480A-8FB7-31CB52FE08D2}" destId="{B2C70BA3-9182-4B05-9EF0-E2EB1061F395}" srcOrd="0" destOrd="0" presId="urn:microsoft.com/office/officeart/2005/8/layout/hierarchy2"/>
    <dgm:cxn modelId="{08EDFFF2-8838-445E-82DA-E6A6A177DDC1}" srcId="{B2E51AA1-CAD6-4A5E-846E-238320625298}" destId="{090BD3F6-3880-4F60-AA50-ECA9F2C1DAD3}" srcOrd="0" destOrd="0" parTransId="{1B8D17D2-1339-40FB-B473-0B57E2E23BF5}" sibTransId="{E9534957-842C-45D5-8532-F486CC26EC93}"/>
    <dgm:cxn modelId="{688F25D0-4593-4817-B671-88A05959D11F}" type="presParOf" srcId="{240C20D2-395D-454E-B5D9-3D397B98DF89}" destId="{DBB19CF0-0F5E-4BE7-9226-400F5235FD15}" srcOrd="0" destOrd="0" presId="urn:microsoft.com/office/officeart/2005/8/layout/hierarchy2"/>
    <dgm:cxn modelId="{462DEB9F-9E41-4DAE-93A8-E42B86510222}" type="presParOf" srcId="{DBB19CF0-0F5E-4BE7-9226-400F5235FD15}" destId="{7A4D2510-BD39-459D-9FFB-8F4230A441BC}" srcOrd="0" destOrd="0" presId="urn:microsoft.com/office/officeart/2005/8/layout/hierarchy2"/>
    <dgm:cxn modelId="{D274CF34-5E33-45C6-B841-F8388E6306F6}" type="presParOf" srcId="{DBB19CF0-0F5E-4BE7-9226-400F5235FD15}" destId="{22BA6AC8-68B4-41DC-BDC9-53CDD39F71F9}" srcOrd="1" destOrd="0" presId="urn:microsoft.com/office/officeart/2005/8/layout/hierarchy2"/>
    <dgm:cxn modelId="{13E41FE5-CE0A-437A-97ED-5E4E1F0EC3A7}" type="presParOf" srcId="{22BA6AC8-68B4-41DC-BDC9-53CDD39F71F9}" destId="{9F203DA7-8B23-4556-9FEA-D6B08758425E}" srcOrd="0" destOrd="0" presId="urn:microsoft.com/office/officeart/2005/8/layout/hierarchy2"/>
    <dgm:cxn modelId="{7C235126-B83C-4D2B-9B2F-553D026068B3}" type="presParOf" srcId="{9F203DA7-8B23-4556-9FEA-D6B08758425E}" destId="{92E86479-68B5-43CE-A970-914E6A36F451}" srcOrd="0" destOrd="0" presId="urn:microsoft.com/office/officeart/2005/8/layout/hierarchy2"/>
    <dgm:cxn modelId="{1E5815BA-3598-494B-82B5-E3F8A570E92B}" type="presParOf" srcId="{22BA6AC8-68B4-41DC-BDC9-53CDD39F71F9}" destId="{8889CF22-55AC-4CF8-B45C-ADE267BBF2F0}" srcOrd="1" destOrd="0" presId="urn:microsoft.com/office/officeart/2005/8/layout/hierarchy2"/>
    <dgm:cxn modelId="{133C481D-E299-4200-9DD6-F27E550CD575}" type="presParOf" srcId="{8889CF22-55AC-4CF8-B45C-ADE267BBF2F0}" destId="{5EAA92C4-2D49-4004-8051-7CC961D88990}" srcOrd="0" destOrd="0" presId="urn:microsoft.com/office/officeart/2005/8/layout/hierarchy2"/>
    <dgm:cxn modelId="{FAA3F2EC-61BE-4F91-8ECF-EC198BA397CF}" type="presParOf" srcId="{8889CF22-55AC-4CF8-B45C-ADE267BBF2F0}" destId="{A2FF2054-46C2-4335-B692-164324735EF6}" srcOrd="1" destOrd="0" presId="urn:microsoft.com/office/officeart/2005/8/layout/hierarchy2"/>
    <dgm:cxn modelId="{B12B244C-21B1-411E-9049-17FB46C30BA9}" type="presParOf" srcId="{22BA6AC8-68B4-41DC-BDC9-53CDD39F71F9}" destId="{B6E28DF6-C912-4DC2-A176-97A7A9D974C4}" srcOrd="2" destOrd="0" presId="urn:microsoft.com/office/officeart/2005/8/layout/hierarchy2"/>
    <dgm:cxn modelId="{C038B909-A4EE-4D07-814A-5E3A18A71592}" type="presParOf" srcId="{B6E28DF6-C912-4DC2-A176-97A7A9D974C4}" destId="{8FF76DC7-63B2-4B6D-A483-722DE2E0914B}" srcOrd="0" destOrd="0" presId="urn:microsoft.com/office/officeart/2005/8/layout/hierarchy2"/>
    <dgm:cxn modelId="{3D0B9613-3E14-44BD-961F-BE0ADDED733D}" type="presParOf" srcId="{22BA6AC8-68B4-41DC-BDC9-53CDD39F71F9}" destId="{7D5C42B1-4C08-498E-BEF0-8C00F4B85489}" srcOrd="3" destOrd="0" presId="urn:microsoft.com/office/officeart/2005/8/layout/hierarchy2"/>
    <dgm:cxn modelId="{63D40A2D-96C4-41E9-93AD-5E598059AC20}" type="presParOf" srcId="{7D5C42B1-4C08-498E-BEF0-8C00F4B85489}" destId="{BA8DAB34-353E-48BE-8894-6C2CB23A14DF}" srcOrd="0" destOrd="0" presId="urn:microsoft.com/office/officeart/2005/8/layout/hierarchy2"/>
    <dgm:cxn modelId="{4E1A9EE6-08FC-42E7-A684-2C049F6C57FF}" type="presParOf" srcId="{7D5C42B1-4C08-498E-BEF0-8C00F4B85489}" destId="{7A0F07E9-4D26-4875-A3D7-D2ED82FF76BD}" srcOrd="1" destOrd="0" presId="urn:microsoft.com/office/officeart/2005/8/layout/hierarchy2"/>
    <dgm:cxn modelId="{3A6CF56D-9ABD-4351-ABF7-B80B9633FF53}" type="presParOf" srcId="{22BA6AC8-68B4-41DC-BDC9-53CDD39F71F9}" destId="{0EACDC34-2F17-45C0-BA3D-E62C49877AC7}" srcOrd="4" destOrd="0" presId="urn:microsoft.com/office/officeart/2005/8/layout/hierarchy2"/>
    <dgm:cxn modelId="{39DD2390-81A0-4053-9B12-825C53252715}" type="presParOf" srcId="{0EACDC34-2F17-45C0-BA3D-E62C49877AC7}" destId="{F633561B-6E00-41FA-8207-076BA0BBCD5C}" srcOrd="0" destOrd="0" presId="urn:microsoft.com/office/officeart/2005/8/layout/hierarchy2"/>
    <dgm:cxn modelId="{39A33794-4EC7-491B-AEF1-423190DD43C6}" type="presParOf" srcId="{22BA6AC8-68B4-41DC-BDC9-53CDD39F71F9}" destId="{323F7A9F-29C4-4E13-A799-3EE5FE6AA71F}" srcOrd="5" destOrd="0" presId="urn:microsoft.com/office/officeart/2005/8/layout/hierarchy2"/>
    <dgm:cxn modelId="{FB4E61E6-90BE-4CD7-8BB5-65D9899C35C9}" type="presParOf" srcId="{323F7A9F-29C4-4E13-A799-3EE5FE6AA71F}" destId="{B2C70BA3-9182-4B05-9EF0-E2EB1061F395}" srcOrd="0" destOrd="0" presId="urn:microsoft.com/office/officeart/2005/8/layout/hierarchy2"/>
    <dgm:cxn modelId="{D3664ABF-10E1-4FDA-A429-01AB7280538A}" type="presParOf" srcId="{323F7A9F-29C4-4E13-A799-3EE5FE6AA71F}" destId="{94FBB5DE-11F1-43D5-A15F-08624484EF35}" srcOrd="1" destOrd="0" presId="urn:microsoft.com/office/officeart/2005/8/layout/hierarchy2"/>
    <dgm:cxn modelId="{7AC3D58F-4F28-4A4E-AABB-89C50BDB6B34}" type="presParOf" srcId="{22BA6AC8-68B4-41DC-BDC9-53CDD39F71F9}" destId="{D03A39E2-E4D5-4707-8A96-5F8486D82D98}" srcOrd="6" destOrd="0" presId="urn:microsoft.com/office/officeart/2005/8/layout/hierarchy2"/>
    <dgm:cxn modelId="{27ACA31E-C99E-4E08-A012-0CADDE94046C}" type="presParOf" srcId="{D03A39E2-E4D5-4707-8A96-5F8486D82D98}" destId="{39DCB9B0-BB96-447D-ABE7-C1E5A954E29F}" srcOrd="0" destOrd="0" presId="urn:microsoft.com/office/officeart/2005/8/layout/hierarchy2"/>
    <dgm:cxn modelId="{DAEA2D7A-DE5B-4FDB-93FE-BC7B891B249D}" type="presParOf" srcId="{22BA6AC8-68B4-41DC-BDC9-53CDD39F71F9}" destId="{E38D09F1-4A44-46EC-8603-C669DF806AFC}" srcOrd="7" destOrd="0" presId="urn:microsoft.com/office/officeart/2005/8/layout/hierarchy2"/>
    <dgm:cxn modelId="{94F01A2A-94D2-4C51-9831-7E0CB23E2B34}" type="presParOf" srcId="{E38D09F1-4A44-46EC-8603-C669DF806AFC}" destId="{83F584F5-13CC-46F4-9DA0-145F99A53433}" srcOrd="0" destOrd="0" presId="urn:microsoft.com/office/officeart/2005/8/layout/hierarchy2"/>
    <dgm:cxn modelId="{D7565D73-18FD-42DB-AB92-F75ED6EA44BA}" type="presParOf" srcId="{E38D09F1-4A44-46EC-8603-C669DF806AFC}" destId="{9A857902-C9F0-4FEF-91D0-3DFE33C3470A}" srcOrd="1" destOrd="0" presId="urn:microsoft.com/office/officeart/2005/8/layout/hierarchy2"/>
    <dgm:cxn modelId="{F4C42B1D-ADAD-40F7-88B4-79EDD07D930D}" type="presParOf" srcId="{22BA6AC8-68B4-41DC-BDC9-53CDD39F71F9}" destId="{7FD5CFDB-1CC2-47A7-BEF2-0685ED88F755}" srcOrd="8" destOrd="0" presId="urn:microsoft.com/office/officeart/2005/8/layout/hierarchy2"/>
    <dgm:cxn modelId="{BEA93A81-E1B0-4484-9DFE-3A8A0AF7483A}" type="presParOf" srcId="{7FD5CFDB-1CC2-47A7-BEF2-0685ED88F755}" destId="{867FDCBB-49AE-4FB4-B7D2-061C41C9E225}" srcOrd="0" destOrd="0" presId="urn:microsoft.com/office/officeart/2005/8/layout/hierarchy2"/>
    <dgm:cxn modelId="{3087036B-6037-4760-A209-2B858DF02532}" type="presParOf" srcId="{22BA6AC8-68B4-41DC-BDC9-53CDD39F71F9}" destId="{8AAD6E38-E705-4B35-9304-D187259F1BC7}" srcOrd="9" destOrd="0" presId="urn:microsoft.com/office/officeart/2005/8/layout/hierarchy2"/>
    <dgm:cxn modelId="{6F9A33D5-0635-41F3-A65A-13912F697AF7}" type="presParOf" srcId="{8AAD6E38-E705-4B35-9304-D187259F1BC7}" destId="{FF7BD45E-78C7-434B-BBB3-64FDCB2AF0B1}" srcOrd="0" destOrd="0" presId="urn:microsoft.com/office/officeart/2005/8/layout/hierarchy2"/>
    <dgm:cxn modelId="{BC39978C-1513-4321-A7D4-E01450AC3FCD}" type="presParOf" srcId="{8AAD6E38-E705-4B35-9304-D187259F1BC7}" destId="{2BA05ACC-EC4D-4E7A-93D0-07F169A5E186}"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83A3B069-03C7-4BCA-8D1A-48692124E0EC}" type="doc">
      <dgm:prSet loTypeId="urn:microsoft.com/office/officeart/2005/8/layout/vList5" loCatId="list" qsTypeId="urn:microsoft.com/office/officeart/2005/8/quickstyle/simple1" qsCatId="simple" csTypeId="urn:microsoft.com/office/officeart/2005/8/colors/accent2_5" csCatId="accent2" phldr="1"/>
      <dgm:spPr/>
      <dgm:t>
        <a:bodyPr/>
        <a:lstStyle/>
        <a:p>
          <a:pPr rtl="1"/>
          <a:endParaRPr lang="fa-IR"/>
        </a:p>
      </dgm:t>
    </dgm:pt>
    <dgm:pt modelId="{94696B6D-90F3-49AD-80E3-A77B26BAF59A}">
      <dgm:prSet custT="1"/>
      <dgm:spPr>
        <a:solidFill>
          <a:srgbClr val="B45210">
            <a:alpha val="90000"/>
          </a:srgbClr>
        </a:solidFill>
      </dgm:spPr>
      <dgm:t>
        <a:bodyPr/>
        <a:lstStyle/>
        <a:p>
          <a:pPr rtl="1"/>
          <a:r>
            <a:rPr lang="ar-SA" sz="2400" dirty="0">
              <a:solidFill>
                <a:schemeClr val="bg1"/>
              </a:solidFill>
              <a:cs typeface="B Titr" panose="00000700000000000000" pitchFamily="2" charset="-78"/>
            </a:rPr>
            <a:t>از دیدگاه تغذیه‌ای، نان صنعتی می‌تواند منبع قابل توجهی از انرژی، کربوهیدرات‌ها، پروتئین گیاهی و در برخی موارد فیبر و ریزمغذی‌ها باشد </a:t>
          </a:r>
          <a:r>
            <a:rPr lang="fa-IR" sz="2400" dirty="0">
              <a:solidFill>
                <a:schemeClr val="bg1"/>
              </a:solidFill>
              <a:cs typeface="B Titr" panose="00000700000000000000" pitchFamily="2" charset="-78"/>
            </a:rPr>
            <a:t>.</a:t>
          </a:r>
        </a:p>
      </dgm:t>
    </dgm:pt>
    <dgm:pt modelId="{3B4FDB92-F53C-471D-9D92-99FE2BF75650}" type="parTrans" cxnId="{852B7862-8555-4281-AF21-C2990D5B08D9}">
      <dgm:prSet/>
      <dgm:spPr/>
      <dgm:t>
        <a:bodyPr/>
        <a:lstStyle/>
        <a:p>
          <a:pPr rtl="1"/>
          <a:endParaRPr lang="fa-IR" sz="2400">
            <a:solidFill>
              <a:schemeClr val="bg1"/>
            </a:solidFill>
            <a:cs typeface="B Titr" panose="00000700000000000000" pitchFamily="2" charset="-78"/>
          </a:endParaRPr>
        </a:p>
      </dgm:t>
    </dgm:pt>
    <dgm:pt modelId="{A273375B-54CC-4B6E-A99B-DDA816484780}" type="sibTrans" cxnId="{852B7862-8555-4281-AF21-C2990D5B08D9}">
      <dgm:prSet/>
      <dgm:spPr/>
      <dgm:t>
        <a:bodyPr/>
        <a:lstStyle/>
        <a:p>
          <a:pPr rtl="1"/>
          <a:endParaRPr lang="fa-IR" sz="2400">
            <a:solidFill>
              <a:schemeClr val="bg1"/>
            </a:solidFill>
            <a:cs typeface="B Titr" panose="00000700000000000000" pitchFamily="2" charset="-78"/>
          </a:endParaRPr>
        </a:p>
      </dgm:t>
    </dgm:pt>
    <dgm:pt modelId="{358C2C9E-FA49-44EF-8FE1-30AC16D07382}">
      <dgm:prSet custT="1"/>
      <dgm:spPr>
        <a:solidFill>
          <a:srgbClr val="7030A0">
            <a:alpha val="50000"/>
          </a:srgbClr>
        </a:solidFill>
      </dgm:spPr>
      <dgm:t>
        <a:bodyPr/>
        <a:lstStyle/>
        <a:p>
          <a:pPr rtl="1"/>
          <a:r>
            <a:rPr lang="ar-SA" sz="2400" dirty="0">
              <a:solidFill>
                <a:schemeClr val="bg1"/>
              </a:solidFill>
              <a:cs typeface="B Titr" panose="00000700000000000000" pitchFamily="2" charset="-78"/>
            </a:rPr>
            <a:t>با این حال، کیفیت تغذیه‌ای نان صنعتی به‌طور مستقیم تحت تأثیر نوع آرد مصرفی، میزان سبوس‌گیری، روش فرآوری و استفاده از افزودنی‌ها قرار دارد</a:t>
          </a:r>
          <a:r>
            <a:rPr lang="fa-IR" sz="2400" dirty="0">
              <a:solidFill>
                <a:schemeClr val="bg1"/>
              </a:solidFill>
              <a:cs typeface="B Titr" panose="00000700000000000000" pitchFamily="2" charset="-78"/>
            </a:rPr>
            <a:t>.</a:t>
          </a:r>
        </a:p>
      </dgm:t>
    </dgm:pt>
    <dgm:pt modelId="{B7B03AE2-C502-42B4-AF29-47183B9EE380}" type="parTrans" cxnId="{02C958E7-A472-424B-8ED5-4067F1E14343}">
      <dgm:prSet/>
      <dgm:spPr/>
      <dgm:t>
        <a:bodyPr/>
        <a:lstStyle/>
        <a:p>
          <a:pPr rtl="1"/>
          <a:endParaRPr lang="fa-IR" sz="2400">
            <a:solidFill>
              <a:schemeClr val="bg1"/>
            </a:solidFill>
            <a:cs typeface="B Titr" panose="00000700000000000000" pitchFamily="2" charset="-78"/>
          </a:endParaRPr>
        </a:p>
      </dgm:t>
    </dgm:pt>
    <dgm:pt modelId="{F9005747-6679-4801-B3A6-C25B50AA84F1}" type="sibTrans" cxnId="{02C958E7-A472-424B-8ED5-4067F1E14343}">
      <dgm:prSet/>
      <dgm:spPr/>
      <dgm:t>
        <a:bodyPr/>
        <a:lstStyle/>
        <a:p>
          <a:pPr rtl="1"/>
          <a:endParaRPr lang="fa-IR" sz="2400">
            <a:solidFill>
              <a:schemeClr val="bg1"/>
            </a:solidFill>
            <a:cs typeface="B Titr" panose="00000700000000000000" pitchFamily="2" charset="-78"/>
          </a:endParaRPr>
        </a:p>
      </dgm:t>
    </dgm:pt>
    <dgm:pt modelId="{7E21F895-BC43-429F-9D38-612D3952A5B7}" type="pres">
      <dgm:prSet presAssocID="{83A3B069-03C7-4BCA-8D1A-48692124E0EC}" presName="Name0" presStyleCnt="0">
        <dgm:presLayoutVars>
          <dgm:dir/>
          <dgm:animLvl val="lvl"/>
          <dgm:resizeHandles val="exact"/>
        </dgm:presLayoutVars>
      </dgm:prSet>
      <dgm:spPr/>
    </dgm:pt>
    <dgm:pt modelId="{D286371F-1817-4B5A-9136-12F5167EF89E}" type="pres">
      <dgm:prSet presAssocID="{94696B6D-90F3-49AD-80E3-A77B26BAF59A}" presName="linNode" presStyleCnt="0"/>
      <dgm:spPr/>
    </dgm:pt>
    <dgm:pt modelId="{B0E0F7BE-A36E-434F-BEF1-198A0D2E7CC3}" type="pres">
      <dgm:prSet presAssocID="{94696B6D-90F3-49AD-80E3-A77B26BAF59A}" presName="parentText" presStyleLbl="node1" presStyleIdx="0" presStyleCnt="2" custScaleX="165989">
        <dgm:presLayoutVars>
          <dgm:chMax val="1"/>
          <dgm:bulletEnabled val="1"/>
        </dgm:presLayoutVars>
      </dgm:prSet>
      <dgm:spPr/>
    </dgm:pt>
    <dgm:pt modelId="{032FDB21-9F8F-468E-8F52-339C6F73DC27}" type="pres">
      <dgm:prSet presAssocID="{A273375B-54CC-4B6E-A99B-DDA816484780}" presName="sp" presStyleCnt="0"/>
      <dgm:spPr/>
    </dgm:pt>
    <dgm:pt modelId="{910422D3-CAA7-4D8A-A3A1-E9C65F855892}" type="pres">
      <dgm:prSet presAssocID="{358C2C9E-FA49-44EF-8FE1-30AC16D07382}" presName="linNode" presStyleCnt="0"/>
      <dgm:spPr/>
    </dgm:pt>
    <dgm:pt modelId="{472D4936-0D01-41D5-9E55-29915DC94319}" type="pres">
      <dgm:prSet presAssocID="{358C2C9E-FA49-44EF-8FE1-30AC16D07382}" presName="parentText" presStyleLbl="node1" presStyleIdx="1" presStyleCnt="2" custScaleX="169377">
        <dgm:presLayoutVars>
          <dgm:chMax val="1"/>
          <dgm:bulletEnabled val="1"/>
        </dgm:presLayoutVars>
      </dgm:prSet>
      <dgm:spPr/>
    </dgm:pt>
  </dgm:ptLst>
  <dgm:cxnLst>
    <dgm:cxn modelId="{852B7862-8555-4281-AF21-C2990D5B08D9}" srcId="{83A3B069-03C7-4BCA-8D1A-48692124E0EC}" destId="{94696B6D-90F3-49AD-80E3-A77B26BAF59A}" srcOrd="0" destOrd="0" parTransId="{3B4FDB92-F53C-471D-9D92-99FE2BF75650}" sibTransId="{A273375B-54CC-4B6E-A99B-DDA816484780}"/>
    <dgm:cxn modelId="{9F5EA490-5BBB-453A-BCC6-E21995FB14A8}" type="presOf" srcId="{358C2C9E-FA49-44EF-8FE1-30AC16D07382}" destId="{472D4936-0D01-41D5-9E55-29915DC94319}" srcOrd="0" destOrd="0" presId="urn:microsoft.com/office/officeart/2005/8/layout/vList5"/>
    <dgm:cxn modelId="{1B2B20C4-74B7-47E0-A7C0-05B71000F0C7}" type="presOf" srcId="{83A3B069-03C7-4BCA-8D1A-48692124E0EC}" destId="{7E21F895-BC43-429F-9D38-612D3952A5B7}" srcOrd="0" destOrd="0" presId="urn:microsoft.com/office/officeart/2005/8/layout/vList5"/>
    <dgm:cxn modelId="{02C958E7-A472-424B-8ED5-4067F1E14343}" srcId="{83A3B069-03C7-4BCA-8D1A-48692124E0EC}" destId="{358C2C9E-FA49-44EF-8FE1-30AC16D07382}" srcOrd="1" destOrd="0" parTransId="{B7B03AE2-C502-42B4-AF29-47183B9EE380}" sibTransId="{F9005747-6679-4801-B3A6-C25B50AA84F1}"/>
    <dgm:cxn modelId="{E164B1F2-0468-4A06-A0B5-683CAD24E29F}" type="presOf" srcId="{94696B6D-90F3-49AD-80E3-A77B26BAF59A}" destId="{B0E0F7BE-A36E-434F-BEF1-198A0D2E7CC3}" srcOrd="0" destOrd="0" presId="urn:microsoft.com/office/officeart/2005/8/layout/vList5"/>
    <dgm:cxn modelId="{23A04BD3-9315-486C-ADDF-68C11797A4CA}" type="presParOf" srcId="{7E21F895-BC43-429F-9D38-612D3952A5B7}" destId="{D286371F-1817-4B5A-9136-12F5167EF89E}" srcOrd="0" destOrd="0" presId="urn:microsoft.com/office/officeart/2005/8/layout/vList5"/>
    <dgm:cxn modelId="{359F33A9-1607-4058-A1C7-105CD5BA6B72}" type="presParOf" srcId="{D286371F-1817-4B5A-9136-12F5167EF89E}" destId="{B0E0F7BE-A36E-434F-BEF1-198A0D2E7CC3}" srcOrd="0" destOrd="0" presId="urn:microsoft.com/office/officeart/2005/8/layout/vList5"/>
    <dgm:cxn modelId="{9067CA5B-9E38-4405-BB6E-F9491BBAB5D9}" type="presParOf" srcId="{7E21F895-BC43-429F-9D38-612D3952A5B7}" destId="{032FDB21-9F8F-468E-8F52-339C6F73DC27}" srcOrd="1" destOrd="0" presId="urn:microsoft.com/office/officeart/2005/8/layout/vList5"/>
    <dgm:cxn modelId="{71849EC0-20B2-43C1-AB66-CC57F9C93524}" type="presParOf" srcId="{7E21F895-BC43-429F-9D38-612D3952A5B7}" destId="{910422D3-CAA7-4D8A-A3A1-E9C65F855892}" srcOrd="2" destOrd="0" presId="urn:microsoft.com/office/officeart/2005/8/layout/vList5"/>
    <dgm:cxn modelId="{9C8EBC1E-81DA-48BD-93EA-4D95FD8B0994}" type="presParOf" srcId="{910422D3-CAA7-4D8A-A3A1-E9C65F855892}" destId="{472D4936-0D01-41D5-9E55-29915DC94319}" srcOrd="0"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50553218-EB36-4B55-91A8-B3A20498111D}"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pPr rtl="1"/>
          <a:endParaRPr lang="fa-IR"/>
        </a:p>
      </dgm:t>
    </dgm:pt>
    <dgm:pt modelId="{3E8859A0-0606-44B6-8773-DA2A0BDF4711}">
      <dgm:prSet custT="1"/>
      <dgm:spPr>
        <a:solidFill>
          <a:srgbClr val="C00000">
            <a:alpha val="80000"/>
          </a:srgbClr>
        </a:solidFill>
      </dgm:spPr>
      <dgm:t>
        <a:bodyPr/>
        <a:lstStyle/>
        <a:p>
          <a:pPr rtl="1"/>
          <a:r>
            <a:rPr lang="ar-SA" sz="8000" b="1" dirty="0">
              <a:solidFill>
                <a:schemeClr val="bg1"/>
              </a:solidFill>
              <a:cs typeface="B Titr" panose="00000700000000000000" pitchFamily="2" charset="-78"/>
            </a:rPr>
            <a:t>معایب</a:t>
          </a:r>
          <a:endParaRPr lang="fa-IR" sz="8000" b="1" dirty="0">
            <a:solidFill>
              <a:schemeClr val="bg1"/>
            </a:solidFill>
            <a:cs typeface="B Titr" panose="00000700000000000000" pitchFamily="2" charset="-78"/>
          </a:endParaRPr>
        </a:p>
      </dgm:t>
    </dgm:pt>
    <dgm:pt modelId="{F8D3458C-020B-4590-8091-60A8921D5808}" type="parTrans" cxnId="{10371015-35E6-4650-B80F-AED5CECAC002}">
      <dgm:prSet/>
      <dgm:spPr/>
      <dgm:t>
        <a:bodyPr/>
        <a:lstStyle/>
        <a:p>
          <a:pPr rtl="1"/>
          <a:endParaRPr lang="fa-IR"/>
        </a:p>
      </dgm:t>
    </dgm:pt>
    <dgm:pt modelId="{FE37D0CE-6F20-43FD-97E8-3018BEF05A7C}" type="sibTrans" cxnId="{10371015-35E6-4650-B80F-AED5CECAC002}">
      <dgm:prSet/>
      <dgm:spPr/>
      <dgm:t>
        <a:bodyPr/>
        <a:lstStyle/>
        <a:p>
          <a:pPr rtl="1"/>
          <a:endParaRPr lang="fa-IR"/>
        </a:p>
      </dgm:t>
    </dgm:pt>
    <dgm:pt modelId="{957E9687-CD28-43F7-8415-854993F419BF}">
      <dgm:prSet/>
      <dgm:spPr>
        <a:solidFill>
          <a:schemeClr val="accent6">
            <a:lumMod val="50000"/>
            <a:alpha val="70000"/>
          </a:schemeClr>
        </a:solidFill>
      </dgm:spPr>
      <dgm:t>
        <a:bodyPr/>
        <a:lstStyle/>
        <a:p>
          <a:pPr rtl="1"/>
          <a:r>
            <a:rPr lang="ar-SA" b="1" dirty="0">
              <a:solidFill>
                <a:schemeClr val="bg1"/>
              </a:solidFill>
              <a:cs typeface="B Titr" panose="00000700000000000000" pitchFamily="2" charset="-78"/>
            </a:rPr>
            <a:t>سبوس‌گیری گسترده منجر به حذف فیبر، ویتامین‌های گروه </a:t>
          </a:r>
          <a:r>
            <a:rPr lang="en-US" b="1" dirty="0">
              <a:solidFill>
                <a:schemeClr val="bg1"/>
              </a:solidFill>
              <a:cs typeface="B Titr" panose="00000700000000000000" pitchFamily="2" charset="-78"/>
            </a:rPr>
            <a:t>B </a:t>
          </a:r>
          <a:r>
            <a:rPr lang="ar-SA" b="1" dirty="0">
              <a:solidFill>
                <a:schemeClr val="bg1"/>
              </a:solidFill>
              <a:cs typeface="B Titr" panose="00000700000000000000" pitchFamily="2" charset="-78"/>
            </a:rPr>
            <a:t>و مواد معدنی مانند آهن و منیزیم می‌شود </a:t>
          </a:r>
          <a:r>
            <a:rPr lang="fa-IR" b="1" dirty="0">
              <a:solidFill>
                <a:schemeClr val="bg1"/>
              </a:solidFill>
              <a:cs typeface="B Titr" panose="00000700000000000000" pitchFamily="2" charset="-78"/>
            </a:rPr>
            <a:t>.</a:t>
          </a:r>
        </a:p>
      </dgm:t>
    </dgm:pt>
    <dgm:pt modelId="{83D8579D-1602-45B7-941F-AB493164BC02}" type="parTrans" cxnId="{C2C48A12-872D-47B7-9D6C-31E7734BA40C}">
      <dgm:prSet/>
      <dgm:spPr/>
      <dgm:t>
        <a:bodyPr/>
        <a:lstStyle/>
        <a:p>
          <a:pPr rtl="1"/>
          <a:endParaRPr lang="fa-IR" b="1">
            <a:solidFill>
              <a:schemeClr val="tx1"/>
            </a:solidFill>
            <a:cs typeface="B Nazanin" panose="00000400000000000000" pitchFamily="2" charset="-78"/>
          </a:endParaRPr>
        </a:p>
      </dgm:t>
    </dgm:pt>
    <dgm:pt modelId="{3D1A54E3-991B-4B68-A13B-65426475AFA4}" type="sibTrans" cxnId="{C2C48A12-872D-47B7-9D6C-31E7734BA40C}">
      <dgm:prSet/>
      <dgm:spPr/>
      <dgm:t>
        <a:bodyPr/>
        <a:lstStyle/>
        <a:p>
          <a:pPr rtl="1"/>
          <a:endParaRPr lang="fa-IR"/>
        </a:p>
      </dgm:t>
    </dgm:pt>
    <dgm:pt modelId="{AD5350E3-716F-4551-A7CF-FC17D89DAAA2}">
      <dgm:prSet/>
      <dgm:spPr>
        <a:solidFill>
          <a:srgbClr val="7030A0">
            <a:alpha val="70000"/>
          </a:srgbClr>
        </a:solidFill>
      </dgm:spPr>
      <dgm:t>
        <a:bodyPr/>
        <a:lstStyle/>
        <a:p>
          <a:pPr rtl="1"/>
          <a:r>
            <a:rPr lang="ar-SA" b="1" dirty="0">
              <a:solidFill>
                <a:schemeClr val="bg1"/>
              </a:solidFill>
              <a:cs typeface="B Titr" panose="00000700000000000000" pitchFamily="2" charset="-78"/>
            </a:rPr>
            <a:t>شاخص گلیسمی بالا که سبب افزایش سریع قند خون و ترشح انسولین می‌گردد.</a:t>
          </a:r>
          <a:endParaRPr lang="fa-IR" b="1" dirty="0">
            <a:solidFill>
              <a:schemeClr val="bg1"/>
            </a:solidFill>
            <a:cs typeface="B Titr" panose="00000700000000000000" pitchFamily="2" charset="-78"/>
          </a:endParaRPr>
        </a:p>
      </dgm:t>
    </dgm:pt>
    <dgm:pt modelId="{7A47A690-8B79-44B5-96FA-ABF2909ECA1E}" type="parTrans" cxnId="{D8B28F28-B398-4B80-80E4-AE9E5E57A631}">
      <dgm:prSet/>
      <dgm:spPr/>
      <dgm:t>
        <a:bodyPr/>
        <a:lstStyle/>
        <a:p>
          <a:pPr rtl="1"/>
          <a:endParaRPr lang="fa-IR" b="1">
            <a:solidFill>
              <a:schemeClr val="tx1"/>
            </a:solidFill>
            <a:cs typeface="B Nazanin" panose="00000400000000000000" pitchFamily="2" charset="-78"/>
          </a:endParaRPr>
        </a:p>
      </dgm:t>
    </dgm:pt>
    <dgm:pt modelId="{938B666E-B166-4E18-A874-B1A761D8DCF8}" type="sibTrans" cxnId="{D8B28F28-B398-4B80-80E4-AE9E5E57A631}">
      <dgm:prSet/>
      <dgm:spPr/>
      <dgm:t>
        <a:bodyPr/>
        <a:lstStyle/>
        <a:p>
          <a:pPr rtl="1"/>
          <a:endParaRPr lang="fa-IR"/>
        </a:p>
      </dgm:t>
    </dgm:pt>
    <dgm:pt modelId="{90BC70DB-D335-43B5-B43C-ED8F9024B67B}">
      <dgm:prSet/>
      <dgm:spPr>
        <a:solidFill>
          <a:srgbClr val="002060">
            <a:alpha val="70000"/>
          </a:srgbClr>
        </a:solidFill>
      </dgm:spPr>
      <dgm:t>
        <a:bodyPr/>
        <a:lstStyle/>
        <a:p>
          <a:pPr rtl="1"/>
          <a:r>
            <a:rPr lang="ar-SA" b="1" dirty="0">
              <a:solidFill>
                <a:schemeClr val="bg1"/>
              </a:solidFill>
              <a:cs typeface="B Titr" panose="00000700000000000000" pitchFamily="2" charset="-78"/>
            </a:rPr>
            <a:t>مصرف مداوم این نان با افزایش خطر دیابت نوع </a:t>
          </a:r>
          <a:r>
            <a:rPr lang="fa-IR" b="1" dirty="0">
              <a:solidFill>
                <a:schemeClr val="bg1"/>
              </a:solidFill>
              <a:cs typeface="B Titr" panose="00000700000000000000" pitchFamily="2" charset="-78"/>
            </a:rPr>
            <a:t>۲ </a:t>
          </a:r>
          <a:r>
            <a:rPr lang="ar-SA" b="1" dirty="0">
              <a:solidFill>
                <a:schemeClr val="bg1"/>
              </a:solidFill>
              <a:cs typeface="B Titr" panose="00000700000000000000" pitchFamily="2" charset="-78"/>
            </a:rPr>
            <a:t>و چاقی مرتبط است </a:t>
          </a:r>
          <a:r>
            <a:rPr lang="fa-IR" b="1" dirty="0">
              <a:solidFill>
                <a:schemeClr val="bg1"/>
              </a:solidFill>
              <a:cs typeface="B Titr" panose="00000700000000000000" pitchFamily="2" charset="-78"/>
            </a:rPr>
            <a:t>.</a:t>
          </a:r>
        </a:p>
      </dgm:t>
    </dgm:pt>
    <dgm:pt modelId="{EFF9EA11-3F9F-4002-BD66-7FCA02ED9AE0}" type="parTrans" cxnId="{1E24E349-4FB5-4E07-89BD-DC67B2C037D7}">
      <dgm:prSet/>
      <dgm:spPr/>
      <dgm:t>
        <a:bodyPr/>
        <a:lstStyle/>
        <a:p>
          <a:pPr rtl="1"/>
          <a:endParaRPr lang="fa-IR" b="1">
            <a:solidFill>
              <a:schemeClr val="tx1"/>
            </a:solidFill>
            <a:cs typeface="B Nazanin" panose="00000400000000000000" pitchFamily="2" charset="-78"/>
          </a:endParaRPr>
        </a:p>
      </dgm:t>
    </dgm:pt>
    <dgm:pt modelId="{DA3CF5C7-916E-4E61-AACA-12CBC66991B4}" type="sibTrans" cxnId="{1E24E349-4FB5-4E07-89BD-DC67B2C037D7}">
      <dgm:prSet/>
      <dgm:spPr/>
      <dgm:t>
        <a:bodyPr/>
        <a:lstStyle/>
        <a:p>
          <a:pPr rtl="1"/>
          <a:endParaRPr lang="fa-IR"/>
        </a:p>
      </dgm:t>
    </dgm:pt>
    <dgm:pt modelId="{2416510C-65CA-469D-8978-1B90942127F9}" type="pres">
      <dgm:prSet presAssocID="{50553218-EB36-4B55-91A8-B3A20498111D}" presName="hierChild1" presStyleCnt="0">
        <dgm:presLayoutVars>
          <dgm:orgChart val="1"/>
          <dgm:chPref val="1"/>
          <dgm:dir/>
          <dgm:animOne val="branch"/>
          <dgm:animLvl val="lvl"/>
          <dgm:resizeHandles/>
        </dgm:presLayoutVars>
      </dgm:prSet>
      <dgm:spPr/>
    </dgm:pt>
    <dgm:pt modelId="{8B4AFDFB-A94C-4091-A31F-D5FBB709BFC1}" type="pres">
      <dgm:prSet presAssocID="{3E8859A0-0606-44B6-8773-DA2A0BDF4711}" presName="hierRoot1" presStyleCnt="0">
        <dgm:presLayoutVars>
          <dgm:hierBranch val="init"/>
        </dgm:presLayoutVars>
      </dgm:prSet>
      <dgm:spPr/>
    </dgm:pt>
    <dgm:pt modelId="{6DAE8505-9DF3-4DA9-BCD1-BC3C7DDC61F0}" type="pres">
      <dgm:prSet presAssocID="{3E8859A0-0606-44B6-8773-DA2A0BDF4711}" presName="rootComposite1" presStyleCnt="0"/>
      <dgm:spPr/>
    </dgm:pt>
    <dgm:pt modelId="{F8B7DC0C-402B-4203-9BEB-C10F15128A7D}" type="pres">
      <dgm:prSet presAssocID="{3E8859A0-0606-44B6-8773-DA2A0BDF4711}" presName="rootText1" presStyleLbl="node0" presStyleIdx="0" presStyleCnt="1" custLinFactNeighborX="0" custLinFactNeighborY="422">
        <dgm:presLayoutVars>
          <dgm:chPref val="3"/>
        </dgm:presLayoutVars>
      </dgm:prSet>
      <dgm:spPr/>
    </dgm:pt>
    <dgm:pt modelId="{4DA883E9-146A-4D98-BBA4-55D6FD5CC575}" type="pres">
      <dgm:prSet presAssocID="{3E8859A0-0606-44B6-8773-DA2A0BDF4711}" presName="rootConnector1" presStyleLbl="node1" presStyleIdx="0" presStyleCnt="0"/>
      <dgm:spPr/>
    </dgm:pt>
    <dgm:pt modelId="{F7D4885E-43D1-4D9E-AAAA-BDF39B616181}" type="pres">
      <dgm:prSet presAssocID="{3E8859A0-0606-44B6-8773-DA2A0BDF4711}" presName="hierChild2" presStyleCnt="0"/>
      <dgm:spPr/>
    </dgm:pt>
    <dgm:pt modelId="{8CAC4B51-2772-4E50-841C-7AE2AD8B2350}" type="pres">
      <dgm:prSet presAssocID="{83D8579D-1602-45B7-941F-AB493164BC02}" presName="Name37" presStyleLbl="parChTrans1D2" presStyleIdx="0" presStyleCnt="3"/>
      <dgm:spPr/>
    </dgm:pt>
    <dgm:pt modelId="{86797B1B-7F7A-4621-86BC-C7A2CBEA7BEA}" type="pres">
      <dgm:prSet presAssocID="{957E9687-CD28-43F7-8415-854993F419BF}" presName="hierRoot2" presStyleCnt="0">
        <dgm:presLayoutVars>
          <dgm:hierBranch val="init"/>
        </dgm:presLayoutVars>
      </dgm:prSet>
      <dgm:spPr/>
    </dgm:pt>
    <dgm:pt modelId="{11841EBA-DC3A-495D-BF6C-9352E3AE0A82}" type="pres">
      <dgm:prSet presAssocID="{957E9687-CD28-43F7-8415-854993F419BF}" presName="rootComposite" presStyleCnt="0"/>
      <dgm:spPr/>
    </dgm:pt>
    <dgm:pt modelId="{CE6ABD4F-F1B3-4824-801E-8382296B02C0}" type="pres">
      <dgm:prSet presAssocID="{957E9687-CD28-43F7-8415-854993F419BF}" presName="rootText" presStyleLbl="node2" presStyleIdx="0" presStyleCnt="3" custScaleX="112685">
        <dgm:presLayoutVars>
          <dgm:chPref val="3"/>
        </dgm:presLayoutVars>
      </dgm:prSet>
      <dgm:spPr/>
    </dgm:pt>
    <dgm:pt modelId="{40E9CB04-3BC0-4AAE-B621-244E945157B1}" type="pres">
      <dgm:prSet presAssocID="{957E9687-CD28-43F7-8415-854993F419BF}" presName="rootConnector" presStyleLbl="node2" presStyleIdx="0" presStyleCnt="3"/>
      <dgm:spPr/>
    </dgm:pt>
    <dgm:pt modelId="{7B3B280F-5596-41D2-A2B9-452A78605CD8}" type="pres">
      <dgm:prSet presAssocID="{957E9687-CD28-43F7-8415-854993F419BF}" presName="hierChild4" presStyleCnt="0"/>
      <dgm:spPr/>
    </dgm:pt>
    <dgm:pt modelId="{F1A4924C-C6F7-4B74-88EE-ADBE5D19ADDD}" type="pres">
      <dgm:prSet presAssocID="{957E9687-CD28-43F7-8415-854993F419BF}" presName="hierChild5" presStyleCnt="0"/>
      <dgm:spPr/>
    </dgm:pt>
    <dgm:pt modelId="{989A8D30-D785-406C-ABDC-86302B43D49A}" type="pres">
      <dgm:prSet presAssocID="{7A47A690-8B79-44B5-96FA-ABF2909ECA1E}" presName="Name37" presStyleLbl="parChTrans1D2" presStyleIdx="1" presStyleCnt="3"/>
      <dgm:spPr/>
    </dgm:pt>
    <dgm:pt modelId="{24A75F6E-EE08-4B1B-A6F8-50D50D1ADA45}" type="pres">
      <dgm:prSet presAssocID="{AD5350E3-716F-4551-A7CF-FC17D89DAAA2}" presName="hierRoot2" presStyleCnt="0">
        <dgm:presLayoutVars>
          <dgm:hierBranch val="init"/>
        </dgm:presLayoutVars>
      </dgm:prSet>
      <dgm:spPr/>
    </dgm:pt>
    <dgm:pt modelId="{DFD065A5-9137-4F2F-9F64-5D2B1850514F}" type="pres">
      <dgm:prSet presAssocID="{AD5350E3-716F-4551-A7CF-FC17D89DAAA2}" presName="rootComposite" presStyleCnt="0"/>
      <dgm:spPr/>
    </dgm:pt>
    <dgm:pt modelId="{3A649B05-6D0B-4E23-9E22-2137EF0EFBC6}" type="pres">
      <dgm:prSet presAssocID="{AD5350E3-716F-4551-A7CF-FC17D89DAAA2}" presName="rootText" presStyleLbl="node2" presStyleIdx="1" presStyleCnt="3">
        <dgm:presLayoutVars>
          <dgm:chPref val="3"/>
        </dgm:presLayoutVars>
      </dgm:prSet>
      <dgm:spPr/>
    </dgm:pt>
    <dgm:pt modelId="{3286D52D-71E1-4754-A7CF-FA93707D0AEB}" type="pres">
      <dgm:prSet presAssocID="{AD5350E3-716F-4551-A7CF-FC17D89DAAA2}" presName="rootConnector" presStyleLbl="node2" presStyleIdx="1" presStyleCnt="3"/>
      <dgm:spPr/>
    </dgm:pt>
    <dgm:pt modelId="{199FFE68-75BD-4FD3-BFBA-36486A2F321D}" type="pres">
      <dgm:prSet presAssocID="{AD5350E3-716F-4551-A7CF-FC17D89DAAA2}" presName="hierChild4" presStyleCnt="0"/>
      <dgm:spPr/>
    </dgm:pt>
    <dgm:pt modelId="{6AB2A30B-CAED-4E32-A9A1-4862148ECB8A}" type="pres">
      <dgm:prSet presAssocID="{AD5350E3-716F-4551-A7CF-FC17D89DAAA2}" presName="hierChild5" presStyleCnt="0"/>
      <dgm:spPr/>
    </dgm:pt>
    <dgm:pt modelId="{264EDFA3-0F23-425F-BBAC-144319053DF8}" type="pres">
      <dgm:prSet presAssocID="{EFF9EA11-3F9F-4002-BD66-7FCA02ED9AE0}" presName="Name37" presStyleLbl="parChTrans1D2" presStyleIdx="2" presStyleCnt="3"/>
      <dgm:spPr/>
    </dgm:pt>
    <dgm:pt modelId="{90A0E3AC-E3A2-4FE4-A238-FFA387332690}" type="pres">
      <dgm:prSet presAssocID="{90BC70DB-D335-43B5-B43C-ED8F9024B67B}" presName="hierRoot2" presStyleCnt="0">
        <dgm:presLayoutVars>
          <dgm:hierBranch val="init"/>
        </dgm:presLayoutVars>
      </dgm:prSet>
      <dgm:spPr/>
    </dgm:pt>
    <dgm:pt modelId="{B6DE7350-2ED8-4A84-837B-C7BEC845AD1A}" type="pres">
      <dgm:prSet presAssocID="{90BC70DB-D335-43B5-B43C-ED8F9024B67B}" presName="rootComposite" presStyleCnt="0"/>
      <dgm:spPr/>
    </dgm:pt>
    <dgm:pt modelId="{4A02FAD2-E10B-434F-81B2-EBA363BA6CEB}" type="pres">
      <dgm:prSet presAssocID="{90BC70DB-D335-43B5-B43C-ED8F9024B67B}" presName="rootText" presStyleLbl="node2" presStyleIdx="2" presStyleCnt="3" custScaleX="120415">
        <dgm:presLayoutVars>
          <dgm:chPref val="3"/>
        </dgm:presLayoutVars>
      </dgm:prSet>
      <dgm:spPr/>
    </dgm:pt>
    <dgm:pt modelId="{AB7D29CA-10AE-489B-9D77-AAADD57CD4BE}" type="pres">
      <dgm:prSet presAssocID="{90BC70DB-D335-43B5-B43C-ED8F9024B67B}" presName="rootConnector" presStyleLbl="node2" presStyleIdx="2" presStyleCnt="3"/>
      <dgm:spPr/>
    </dgm:pt>
    <dgm:pt modelId="{E3B8B54E-9F42-46C0-BDC8-484AE3832139}" type="pres">
      <dgm:prSet presAssocID="{90BC70DB-D335-43B5-B43C-ED8F9024B67B}" presName="hierChild4" presStyleCnt="0"/>
      <dgm:spPr/>
    </dgm:pt>
    <dgm:pt modelId="{C88940FB-FFA5-4440-9990-C8C38240B95B}" type="pres">
      <dgm:prSet presAssocID="{90BC70DB-D335-43B5-B43C-ED8F9024B67B}" presName="hierChild5" presStyleCnt="0"/>
      <dgm:spPr/>
    </dgm:pt>
    <dgm:pt modelId="{8A105584-54ED-4F98-AE79-B42514A4904C}" type="pres">
      <dgm:prSet presAssocID="{3E8859A0-0606-44B6-8773-DA2A0BDF4711}" presName="hierChild3" presStyleCnt="0"/>
      <dgm:spPr/>
    </dgm:pt>
  </dgm:ptLst>
  <dgm:cxnLst>
    <dgm:cxn modelId="{3F78100C-180B-40F6-8AD7-D30F8D58707D}" type="presOf" srcId="{83D8579D-1602-45B7-941F-AB493164BC02}" destId="{8CAC4B51-2772-4E50-841C-7AE2AD8B2350}" srcOrd="0" destOrd="0" presId="urn:microsoft.com/office/officeart/2005/8/layout/orgChart1"/>
    <dgm:cxn modelId="{C2C48A12-872D-47B7-9D6C-31E7734BA40C}" srcId="{3E8859A0-0606-44B6-8773-DA2A0BDF4711}" destId="{957E9687-CD28-43F7-8415-854993F419BF}" srcOrd="0" destOrd="0" parTransId="{83D8579D-1602-45B7-941F-AB493164BC02}" sibTransId="{3D1A54E3-991B-4B68-A13B-65426475AFA4}"/>
    <dgm:cxn modelId="{10371015-35E6-4650-B80F-AED5CECAC002}" srcId="{50553218-EB36-4B55-91A8-B3A20498111D}" destId="{3E8859A0-0606-44B6-8773-DA2A0BDF4711}" srcOrd="0" destOrd="0" parTransId="{F8D3458C-020B-4590-8091-60A8921D5808}" sibTransId="{FE37D0CE-6F20-43FD-97E8-3018BEF05A7C}"/>
    <dgm:cxn modelId="{BF672D16-FB7F-4043-8E6F-CECCAE005A13}" type="presOf" srcId="{AD5350E3-716F-4551-A7CF-FC17D89DAAA2}" destId="{3A649B05-6D0B-4E23-9E22-2137EF0EFBC6}" srcOrd="0" destOrd="0" presId="urn:microsoft.com/office/officeart/2005/8/layout/orgChart1"/>
    <dgm:cxn modelId="{BC44E018-16BE-4B01-815D-87319BA4F51E}" type="presOf" srcId="{90BC70DB-D335-43B5-B43C-ED8F9024B67B}" destId="{4A02FAD2-E10B-434F-81B2-EBA363BA6CEB}" srcOrd="0" destOrd="0" presId="urn:microsoft.com/office/officeart/2005/8/layout/orgChart1"/>
    <dgm:cxn modelId="{D8B28F28-B398-4B80-80E4-AE9E5E57A631}" srcId="{3E8859A0-0606-44B6-8773-DA2A0BDF4711}" destId="{AD5350E3-716F-4551-A7CF-FC17D89DAAA2}" srcOrd="1" destOrd="0" parTransId="{7A47A690-8B79-44B5-96FA-ABF2909ECA1E}" sibTransId="{938B666E-B166-4E18-A874-B1A761D8DCF8}"/>
    <dgm:cxn modelId="{2D5AFD2D-5BEC-4868-AA1C-2FF00C6A9BD8}" type="presOf" srcId="{957E9687-CD28-43F7-8415-854993F419BF}" destId="{CE6ABD4F-F1B3-4824-801E-8382296B02C0}" srcOrd="0" destOrd="0" presId="urn:microsoft.com/office/officeart/2005/8/layout/orgChart1"/>
    <dgm:cxn modelId="{C31E7A39-7E9C-4996-AB9D-B5BA264B4107}" type="presOf" srcId="{EFF9EA11-3F9F-4002-BD66-7FCA02ED9AE0}" destId="{264EDFA3-0F23-425F-BBAC-144319053DF8}" srcOrd="0" destOrd="0" presId="urn:microsoft.com/office/officeart/2005/8/layout/orgChart1"/>
    <dgm:cxn modelId="{1E24E349-4FB5-4E07-89BD-DC67B2C037D7}" srcId="{3E8859A0-0606-44B6-8773-DA2A0BDF4711}" destId="{90BC70DB-D335-43B5-B43C-ED8F9024B67B}" srcOrd="2" destOrd="0" parTransId="{EFF9EA11-3F9F-4002-BD66-7FCA02ED9AE0}" sibTransId="{DA3CF5C7-916E-4E61-AACA-12CBC66991B4}"/>
    <dgm:cxn modelId="{E29B1757-1534-4B2E-A5ED-3AC212CCF885}" type="presOf" srcId="{50553218-EB36-4B55-91A8-B3A20498111D}" destId="{2416510C-65CA-469D-8978-1B90942127F9}" srcOrd="0" destOrd="0" presId="urn:microsoft.com/office/officeart/2005/8/layout/orgChart1"/>
    <dgm:cxn modelId="{8EA1A47D-DA49-43C8-BF5D-C7457A156FC7}" type="presOf" srcId="{957E9687-CD28-43F7-8415-854993F419BF}" destId="{40E9CB04-3BC0-4AAE-B621-244E945157B1}" srcOrd="1" destOrd="0" presId="urn:microsoft.com/office/officeart/2005/8/layout/orgChart1"/>
    <dgm:cxn modelId="{95885FB0-D0B8-4937-9EC8-163AA7164263}" type="presOf" srcId="{3E8859A0-0606-44B6-8773-DA2A0BDF4711}" destId="{F8B7DC0C-402B-4203-9BEB-C10F15128A7D}" srcOrd="0" destOrd="0" presId="urn:microsoft.com/office/officeart/2005/8/layout/orgChart1"/>
    <dgm:cxn modelId="{04C13ABA-D550-4126-A2BC-7912C89E5456}" type="presOf" srcId="{3E8859A0-0606-44B6-8773-DA2A0BDF4711}" destId="{4DA883E9-146A-4D98-BBA4-55D6FD5CC575}" srcOrd="1" destOrd="0" presId="urn:microsoft.com/office/officeart/2005/8/layout/orgChart1"/>
    <dgm:cxn modelId="{24ED07CD-67A6-43E7-AE4E-FA013EF7B15A}" type="presOf" srcId="{AD5350E3-716F-4551-A7CF-FC17D89DAAA2}" destId="{3286D52D-71E1-4754-A7CF-FA93707D0AEB}" srcOrd="1" destOrd="0" presId="urn:microsoft.com/office/officeart/2005/8/layout/orgChart1"/>
    <dgm:cxn modelId="{B49662F6-AC21-4E2B-892D-1EC59E4D48FB}" type="presOf" srcId="{7A47A690-8B79-44B5-96FA-ABF2909ECA1E}" destId="{989A8D30-D785-406C-ABDC-86302B43D49A}" srcOrd="0" destOrd="0" presId="urn:microsoft.com/office/officeart/2005/8/layout/orgChart1"/>
    <dgm:cxn modelId="{7D783EFD-D3C4-435E-AD4B-154EDC221FE1}" type="presOf" srcId="{90BC70DB-D335-43B5-B43C-ED8F9024B67B}" destId="{AB7D29CA-10AE-489B-9D77-AAADD57CD4BE}" srcOrd="1" destOrd="0" presId="urn:microsoft.com/office/officeart/2005/8/layout/orgChart1"/>
    <dgm:cxn modelId="{759203CD-36D1-4445-9308-FF2994EA1856}" type="presParOf" srcId="{2416510C-65CA-469D-8978-1B90942127F9}" destId="{8B4AFDFB-A94C-4091-A31F-D5FBB709BFC1}" srcOrd="0" destOrd="0" presId="urn:microsoft.com/office/officeart/2005/8/layout/orgChart1"/>
    <dgm:cxn modelId="{47DDE9B8-D97B-45CA-92FE-0293A6686427}" type="presParOf" srcId="{8B4AFDFB-A94C-4091-A31F-D5FBB709BFC1}" destId="{6DAE8505-9DF3-4DA9-BCD1-BC3C7DDC61F0}" srcOrd="0" destOrd="0" presId="urn:microsoft.com/office/officeart/2005/8/layout/orgChart1"/>
    <dgm:cxn modelId="{76B3211E-87EE-44E3-B24E-E5E54190F350}" type="presParOf" srcId="{6DAE8505-9DF3-4DA9-BCD1-BC3C7DDC61F0}" destId="{F8B7DC0C-402B-4203-9BEB-C10F15128A7D}" srcOrd="0" destOrd="0" presId="urn:microsoft.com/office/officeart/2005/8/layout/orgChart1"/>
    <dgm:cxn modelId="{58232D37-51EC-4747-9CE5-5C0865040F26}" type="presParOf" srcId="{6DAE8505-9DF3-4DA9-BCD1-BC3C7DDC61F0}" destId="{4DA883E9-146A-4D98-BBA4-55D6FD5CC575}" srcOrd="1" destOrd="0" presId="urn:microsoft.com/office/officeart/2005/8/layout/orgChart1"/>
    <dgm:cxn modelId="{A8B9D445-EF9C-47CC-BDED-075CDE773409}" type="presParOf" srcId="{8B4AFDFB-A94C-4091-A31F-D5FBB709BFC1}" destId="{F7D4885E-43D1-4D9E-AAAA-BDF39B616181}" srcOrd="1" destOrd="0" presId="urn:microsoft.com/office/officeart/2005/8/layout/orgChart1"/>
    <dgm:cxn modelId="{0DBFA482-A13D-4FD4-AF3C-5D44F7C031A5}" type="presParOf" srcId="{F7D4885E-43D1-4D9E-AAAA-BDF39B616181}" destId="{8CAC4B51-2772-4E50-841C-7AE2AD8B2350}" srcOrd="0" destOrd="0" presId="urn:microsoft.com/office/officeart/2005/8/layout/orgChart1"/>
    <dgm:cxn modelId="{A9DE273E-3BA1-4C72-AEEE-5D83D1A4EA2D}" type="presParOf" srcId="{F7D4885E-43D1-4D9E-AAAA-BDF39B616181}" destId="{86797B1B-7F7A-4621-86BC-C7A2CBEA7BEA}" srcOrd="1" destOrd="0" presId="urn:microsoft.com/office/officeart/2005/8/layout/orgChart1"/>
    <dgm:cxn modelId="{EE93B72F-69F7-418A-B512-4D0902859F62}" type="presParOf" srcId="{86797B1B-7F7A-4621-86BC-C7A2CBEA7BEA}" destId="{11841EBA-DC3A-495D-BF6C-9352E3AE0A82}" srcOrd="0" destOrd="0" presId="urn:microsoft.com/office/officeart/2005/8/layout/orgChart1"/>
    <dgm:cxn modelId="{EE24C6FE-8E6A-4996-8BE4-2ADC3B3019FC}" type="presParOf" srcId="{11841EBA-DC3A-495D-BF6C-9352E3AE0A82}" destId="{CE6ABD4F-F1B3-4824-801E-8382296B02C0}" srcOrd="0" destOrd="0" presId="urn:microsoft.com/office/officeart/2005/8/layout/orgChart1"/>
    <dgm:cxn modelId="{05D5F5DB-6839-4A9C-A7F2-AC68C559DA85}" type="presParOf" srcId="{11841EBA-DC3A-495D-BF6C-9352E3AE0A82}" destId="{40E9CB04-3BC0-4AAE-B621-244E945157B1}" srcOrd="1" destOrd="0" presId="urn:microsoft.com/office/officeart/2005/8/layout/orgChart1"/>
    <dgm:cxn modelId="{444C13BC-FDF4-4606-BD1F-97201B97E1F2}" type="presParOf" srcId="{86797B1B-7F7A-4621-86BC-C7A2CBEA7BEA}" destId="{7B3B280F-5596-41D2-A2B9-452A78605CD8}" srcOrd="1" destOrd="0" presId="urn:microsoft.com/office/officeart/2005/8/layout/orgChart1"/>
    <dgm:cxn modelId="{A0EE738E-40B8-4F69-9174-8A917A2E4B22}" type="presParOf" srcId="{86797B1B-7F7A-4621-86BC-C7A2CBEA7BEA}" destId="{F1A4924C-C6F7-4B74-88EE-ADBE5D19ADDD}" srcOrd="2" destOrd="0" presId="urn:microsoft.com/office/officeart/2005/8/layout/orgChart1"/>
    <dgm:cxn modelId="{9778C6A7-C0B4-4AA7-9601-0E67A43CCD7F}" type="presParOf" srcId="{F7D4885E-43D1-4D9E-AAAA-BDF39B616181}" destId="{989A8D30-D785-406C-ABDC-86302B43D49A}" srcOrd="2" destOrd="0" presId="urn:microsoft.com/office/officeart/2005/8/layout/orgChart1"/>
    <dgm:cxn modelId="{34608E0D-E95A-48FC-A76E-3D79831AF4C2}" type="presParOf" srcId="{F7D4885E-43D1-4D9E-AAAA-BDF39B616181}" destId="{24A75F6E-EE08-4B1B-A6F8-50D50D1ADA45}" srcOrd="3" destOrd="0" presId="urn:microsoft.com/office/officeart/2005/8/layout/orgChart1"/>
    <dgm:cxn modelId="{60304401-299B-453D-8B1E-D198BEFD6617}" type="presParOf" srcId="{24A75F6E-EE08-4B1B-A6F8-50D50D1ADA45}" destId="{DFD065A5-9137-4F2F-9F64-5D2B1850514F}" srcOrd="0" destOrd="0" presId="urn:microsoft.com/office/officeart/2005/8/layout/orgChart1"/>
    <dgm:cxn modelId="{878DFEE2-BB15-414F-AABB-88D8A0555F13}" type="presParOf" srcId="{DFD065A5-9137-4F2F-9F64-5D2B1850514F}" destId="{3A649B05-6D0B-4E23-9E22-2137EF0EFBC6}" srcOrd="0" destOrd="0" presId="urn:microsoft.com/office/officeart/2005/8/layout/orgChart1"/>
    <dgm:cxn modelId="{3C75C012-6F9B-4EA2-9AEE-1A1130FE26B1}" type="presParOf" srcId="{DFD065A5-9137-4F2F-9F64-5D2B1850514F}" destId="{3286D52D-71E1-4754-A7CF-FA93707D0AEB}" srcOrd="1" destOrd="0" presId="urn:microsoft.com/office/officeart/2005/8/layout/orgChart1"/>
    <dgm:cxn modelId="{1AE62E21-DD30-4D1B-9A5A-A9EAF7A2E3B6}" type="presParOf" srcId="{24A75F6E-EE08-4B1B-A6F8-50D50D1ADA45}" destId="{199FFE68-75BD-4FD3-BFBA-36486A2F321D}" srcOrd="1" destOrd="0" presId="urn:microsoft.com/office/officeart/2005/8/layout/orgChart1"/>
    <dgm:cxn modelId="{E6F76F3C-C23E-4E37-B6DE-EACFFBE49303}" type="presParOf" srcId="{24A75F6E-EE08-4B1B-A6F8-50D50D1ADA45}" destId="{6AB2A30B-CAED-4E32-A9A1-4862148ECB8A}" srcOrd="2" destOrd="0" presId="urn:microsoft.com/office/officeart/2005/8/layout/orgChart1"/>
    <dgm:cxn modelId="{5205896C-FA57-4E41-B4E3-60874401CDBB}" type="presParOf" srcId="{F7D4885E-43D1-4D9E-AAAA-BDF39B616181}" destId="{264EDFA3-0F23-425F-BBAC-144319053DF8}" srcOrd="4" destOrd="0" presId="urn:microsoft.com/office/officeart/2005/8/layout/orgChart1"/>
    <dgm:cxn modelId="{EAC97C5E-1746-4C24-BE91-180CF9E47F21}" type="presParOf" srcId="{F7D4885E-43D1-4D9E-AAAA-BDF39B616181}" destId="{90A0E3AC-E3A2-4FE4-A238-FFA387332690}" srcOrd="5" destOrd="0" presId="urn:microsoft.com/office/officeart/2005/8/layout/orgChart1"/>
    <dgm:cxn modelId="{41392A38-31A0-4A00-B37C-9FAD0C3A066D}" type="presParOf" srcId="{90A0E3AC-E3A2-4FE4-A238-FFA387332690}" destId="{B6DE7350-2ED8-4A84-837B-C7BEC845AD1A}" srcOrd="0" destOrd="0" presId="urn:microsoft.com/office/officeart/2005/8/layout/orgChart1"/>
    <dgm:cxn modelId="{80FA8002-9A84-42F9-9B9B-B7ED304A6EDB}" type="presParOf" srcId="{B6DE7350-2ED8-4A84-837B-C7BEC845AD1A}" destId="{4A02FAD2-E10B-434F-81B2-EBA363BA6CEB}" srcOrd="0" destOrd="0" presId="urn:microsoft.com/office/officeart/2005/8/layout/orgChart1"/>
    <dgm:cxn modelId="{8909E64C-CF50-4BC9-94A2-2F3C3D134AF0}" type="presParOf" srcId="{B6DE7350-2ED8-4A84-837B-C7BEC845AD1A}" destId="{AB7D29CA-10AE-489B-9D77-AAADD57CD4BE}" srcOrd="1" destOrd="0" presId="urn:microsoft.com/office/officeart/2005/8/layout/orgChart1"/>
    <dgm:cxn modelId="{317F96C7-11E5-4B6C-9013-7FEB5F627048}" type="presParOf" srcId="{90A0E3AC-E3A2-4FE4-A238-FFA387332690}" destId="{E3B8B54E-9F42-46C0-BDC8-484AE3832139}" srcOrd="1" destOrd="0" presId="urn:microsoft.com/office/officeart/2005/8/layout/orgChart1"/>
    <dgm:cxn modelId="{44233087-26DD-4E16-8F56-DC5168CEA82E}" type="presParOf" srcId="{90A0E3AC-E3A2-4FE4-A238-FFA387332690}" destId="{C88940FB-FFA5-4440-9990-C8C38240B95B}" srcOrd="2" destOrd="0" presId="urn:microsoft.com/office/officeart/2005/8/layout/orgChart1"/>
    <dgm:cxn modelId="{63AE3B1A-F008-4436-96F6-E8B58B24D7D8}" type="presParOf" srcId="{8B4AFDFB-A94C-4091-A31F-D5FBB709BFC1}" destId="{8A105584-54ED-4F98-AE79-B42514A4904C}"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D2FABF6-C966-4DF1-8313-A1325808950E}" type="doc">
      <dgm:prSet loTypeId="urn:microsoft.com/office/officeart/2005/8/layout/vList2" loCatId="list" qsTypeId="urn:microsoft.com/office/officeart/2005/8/quickstyle/simple1" qsCatId="simple" csTypeId="urn:microsoft.com/office/officeart/2005/8/colors/accent2_5" csCatId="accent2" phldr="1"/>
      <dgm:spPr/>
      <dgm:t>
        <a:bodyPr/>
        <a:lstStyle/>
        <a:p>
          <a:pPr rtl="1"/>
          <a:endParaRPr lang="fa-IR"/>
        </a:p>
      </dgm:t>
    </dgm:pt>
    <dgm:pt modelId="{7275F8B8-C50F-42E3-BB02-1B86C00790A4}">
      <dgm:prSet custT="1"/>
      <dgm:spPr>
        <a:solidFill>
          <a:srgbClr val="B45210">
            <a:alpha val="90000"/>
          </a:srgbClr>
        </a:solidFill>
      </dgm:spPr>
      <dgm:t>
        <a:bodyPr/>
        <a:lstStyle/>
        <a:p>
          <a:pPr algn="ctr" rtl="1"/>
          <a:r>
            <a:rPr lang="fa-IR" sz="2400" b="1" dirty="0">
              <a:solidFill>
                <a:schemeClr val="bg1"/>
              </a:solidFill>
              <a:cs typeface="B Titr" panose="00000700000000000000" pitchFamily="2" charset="-78"/>
            </a:rPr>
            <a:t>نان</a:t>
          </a:r>
          <a:r>
            <a:rPr lang="ar-SA" sz="2400" b="1" dirty="0">
              <a:solidFill>
                <a:schemeClr val="bg1"/>
              </a:solidFill>
              <a:cs typeface="B Titr" panose="00000700000000000000" pitchFamily="2" charset="-78"/>
            </a:rPr>
            <a:t> سفید صنعتی یکی از پرمصرف‌ترین انواع نان در بسیاری از کشورهاست. این نان عمدتاً از آرد گندم با درجه سبوس‌گیری بالا تهیه می‌شود و بافتی نرم و رنگی روشن دارد</a:t>
          </a:r>
          <a:r>
            <a:rPr lang="en-US" sz="2400" b="1" dirty="0">
              <a:solidFill>
                <a:schemeClr val="bg1"/>
              </a:solidFill>
              <a:cs typeface="B Titr" panose="00000700000000000000" pitchFamily="2" charset="-78"/>
            </a:rPr>
            <a:t>.</a:t>
          </a:r>
          <a:endParaRPr lang="fa-IR" sz="2400" b="1" dirty="0">
            <a:solidFill>
              <a:schemeClr val="bg1"/>
            </a:solidFill>
            <a:cs typeface="B Titr" panose="00000700000000000000" pitchFamily="2" charset="-78"/>
          </a:endParaRPr>
        </a:p>
      </dgm:t>
    </dgm:pt>
    <dgm:pt modelId="{6E09837B-895E-4B51-8C93-DDABB789943C}" type="parTrans" cxnId="{E75A48AF-A171-4CA3-B11C-5DAAE4364673}">
      <dgm:prSet/>
      <dgm:spPr/>
      <dgm:t>
        <a:bodyPr/>
        <a:lstStyle/>
        <a:p>
          <a:pPr rtl="1"/>
          <a:endParaRPr lang="fa-IR" sz="3600">
            <a:solidFill>
              <a:schemeClr val="bg1"/>
            </a:solidFill>
            <a:cs typeface="B Titr" panose="00000700000000000000" pitchFamily="2" charset="-78"/>
          </a:endParaRPr>
        </a:p>
      </dgm:t>
    </dgm:pt>
    <dgm:pt modelId="{FB2055F9-99FE-454E-A37D-E78518DB9761}" type="sibTrans" cxnId="{E75A48AF-A171-4CA3-B11C-5DAAE4364673}">
      <dgm:prSet/>
      <dgm:spPr/>
      <dgm:t>
        <a:bodyPr/>
        <a:lstStyle/>
        <a:p>
          <a:pPr rtl="1"/>
          <a:endParaRPr lang="fa-IR" sz="3600">
            <a:solidFill>
              <a:schemeClr val="bg1"/>
            </a:solidFill>
            <a:cs typeface="B Titr" panose="00000700000000000000" pitchFamily="2" charset="-78"/>
          </a:endParaRPr>
        </a:p>
      </dgm:t>
    </dgm:pt>
    <dgm:pt modelId="{31CF3BF8-4F1A-4B8B-82D1-86F7A2740705}" type="pres">
      <dgm:prSet presAssocID="{FD2FABF6-C966-4DF1-8313-A1325808950E}" presName="linear" presStyleCnt="0">
        <dgm:presLayoutVars>
          <dgm:animLvl val="lvl"/>
          <dgm:resizeHandles val="exact"/>
        </dgm:presLayoutVars>
      </dgm:prSet>
      <dgm:spPr/>
    </dgm:pt>
    <dgm:pt modelId="{0D9950EB-B9AF-4972-8CDD-73F4B166AB06}" type="pres">
      <dgm:prSet presAssocID="{7275F8B8-C50F-42E3-BB02-1B86C00790A4}" presName="parentText" presStyleLbl="node1" presStyleIdx="0" presStyleCnt="1" custScaleY="369011">
        <dgm:presLayoutVars>
          <dgm:chMax val="0"/>
          <dgm:bulletEnabled val="1"/>
        </dgm:presLayoutVars>
      </dgm:prSet>
      <dgm:spPr/>
    </dgm:pt>
  </dgm:ptLst>
  <dgm:cxnLst>
    <dgm:cxn modelId="{8226E30E-BC78-4579-8F42-B71ABB15042D}" type="presOf" srcId="{FD2FABF6-C966-4DF1-8313-A1325808950E}" destId="{31CF3BF8-4F1A-4B8B-82D1-86F7A2740705}" srcOrd="0" destOrd="0" presId="urn:microsoft.com/office/officeart/2005/8/layout/vList2"/>
    <dgm:cxn modelId="{7F42A33D-28BB-4AB4-B5E6-3365966179C1}" type="presOf" srcId="{7275F8B8-C50F-42E3-BB02-1B86C00790A4}" destId="{0D9950EB-B9AF-4972-8CDD-73F4B166AB06}" srcOrd="0" destOrd="0" presId="urn:microsoft.com/office/officeart/2005/8/layout/vList2"/>
    <dgm:cxn modelId="{E75A48AF-A171-4CA3-B11C-5DAAE4364673}" srcId="{FD2FABF6-C966-4DF1-8313-A1325808950E}" destId="{7275F8B8-C50F-42E3-BB02-1B86C00790A4}" srcOrd="0" destOrd="0" parTransId="{6E09837B-895E-4B51-8C93-DDABB789943C}" sibTransId="{FB2055F9-99FE-454E-A37D-E78518DB9761}"/>
    <dgm:cxn modelId="{AC1166CE-DE22-4E3C-B4DD-EA7B673B9B2A}" type="presParOf" srcId="{31CF3BF8-4F1A-4B8B-82D1-86F7A2740705}" destId="{0D9950EB-B9AF-4972-8CDD-73F4B166AB0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C0F80E0-B043-4424-9B98-574FF81200AF}" type="doc">
      <dgm:prSet loTypeId="urn:microsoft.com/office/officeart/2005/8/layout/orgChart1" loCatId="hierarchy" qsTypeId="urn:microsoft.com/office/officeart/2005/8/quickstyle/simple1" qsCatId="simple" csTypeId="urn:microsoft.com/office/officeart/2005/8/colors/accent2_3" csCatId="accent2" phldr="1"/>
      <dgm:spPr/>
      <dgm:t>
        <a:bodyPr/>
        <a:lstStyle/>
        <a:p>
          <a:pPr rtl="1"/>
          <a:endParaRPr lang="fa-IR"/>
        </a:p>
      </dgm:t>
    </dgm:pt>
    <dgm:pt modelId="{18D2CEA4-8D2B-4A5D-B014-F90E7501E168}">
      <dgm:prSet custT="1"/>
      <dgm:spPr>
        <a:solidFill>
          <a:schemeClr val="accent6">
            <a:lumMod val="50000"/>
          </a:schemeClr>
        </a:solidFill>
      </dgm:spPr>
      <dgm:t>
        <a:bodyPr/>
        <a:lstStyle/>
        <a:p>
          <a:pPr rtl="1"/>
          <a:r>
            <a:rPr lang="ar-SA" sz="5400" b="1" dirty="0">
              <a:solidFill>
                <a:schemeClr val="bg1"/>
              </a:solidFill>
              <a:cs typeface="B Nazanin" panose="00000400000000000000" pitchFamily="2" charset="-78"/>
            </a:rPr>
            <a:t>مزایا </a:t>
          </a:r>
          <a:endParaRPr lang="fa-IR" sz="5400" b="1" dirty="0">
            <a:solidFill>
              <a:schemeClr val="bg1"/>
            </a:solidFill>
            <a:cs typeface="B Nazanin" panose="00000400000000000000" pitchFamily="2" charset="-78"/>
          </a:endParaRPr>
        </a:p>
      </dgm:t>
    </dgm:pt>
    <dgm:pt modelId="{328172BE-C783-44EA-9802-F4CF0BD068BF}" type="parTrans" cxnId="{476EBFBC-DC14-4339-86A0-4BF1AA916428}">
      <dgm:prSet/>
      <dgm:spPr/>
      <dgm:t>
        <a:bodyPr/>
        <a:lstStyle/>
        <a:p>
          <a:pPr rtl="1"/>
          <a:endParaRPr lang="fa-IR" b="1"/>
        </a:p>
      </dgm:t>
    </dgm:pt>
    <dgm:pt modelId="{956CF45D-644C-4533-875C-5E2770433492}" type="sibTrans" cxnId="{476EBFBC-DC14-4339-86A0-4BF1AA916428}">
      <dgm:prSet/>
      <dgm:spPr/>
      <dgm:t>
        <a:bodyPr/>
        <a:lstStyle/>
        <a:p>
          <a:pPr rtl="1"/>
          <a:endParaRPr lang="fa-IR" b="1"/>
        </a:p>
      </dgm:t>
    </dgm:pt>
    <dgm:pt modelId="{3F4AB25B-4F47-47F0-AAFB-50B8EFB14430}">
      <dgm:prSet/>
      <dgm:spPr>
        <a:solidFill>
          <a:schemeClr val="accent4">
            <a:lumMod val="50000"/>
          </a:schemeClr>
        </a:solidFill>
      </dgm:spPr>
      <dgm:t>
        <a:bodyPr/>
        <a:lstStyle/>
        <a:p>
          <a:pPr rtl="1"/>
          <a:r>
            <a:rPr lang="ar-SA" b="1" dirty="0">
              <a:solidFill>
                <a:schemeClr val="bg1"/>
              </a:solidFill>
              <a:cs typeface="B Titr" panose="00000700000000000000" pitchFamily="2" charset="-78"/>
            </a:rPr>
            <a:t>تأمین ویتامین‌های گروه </a:t>
          </a:r>
          <a:r>
            <a:rPr lang="en-US" b="1" dirty="0">
              <a:solidFill>
                <a:schemeClr val="bg1"/>
              </a:solidFill>
              <a:cs typeface="B Titr" panose="00000700000000000000" pitchFamily="2" charset="-78"/>
            </a:rPr>
            <a:t>B</a:t>
          </a:r>
          <a:r>
            <a:rPr lang="ar-SA" b="1" dirty="0">
              <a:solidFill>
                <a:schemeClr val="bg1"/>
              </a:solidFill>
              <a:cs typeface="B Titr" panose="00000700000000000000" pitchFamily="2" charset="-78"/>
            </a:rPr>
            <a:t>، آهن، روی و آنتی‌اکسیدان‌های طبیعی </a:t>
          </a:r>
          <a:endParaRPr lang="fa-IR" b="1" dirty="0">
            <a:solidFill>
              <a:schemeClr val="bg1"/>
            </a:solidFill>
            <a:cs typeface="B Titr" panose="00000700000000000000" pitchFamily="2" charset="-78"/>
          </a:endParaRPr>
        </a:p>
      </dgm:t>
    </dgm:pt>
    <dgm:pt modelId="{614583D1-74B0-4012-9DD8-9A52EB584346}" type="parTrans" cxnId="{3A85231E-C5C1-47B3-AB13-F705FBA366CE}">
      <dgm:prSet/>
      <dgm:spPr/>
      <dgm:t>
        <a:bodyPr/>
        <a:lstStyle/>
        <a:p>
          <a:pPr rtl="1"/>
          <a:endParaRPr lang="fa-IR" b="1">
            <a:solidFill>
              <a:schemeClr val="tx1"/>
            </a:solidFill>
            <a:cs typeface="B Nazanin" panose="00000400000000000000" pitchFamily="2" charset="-78"/>
          </a:endParaRPr>
        </a:p>
      </dgm:t>
    </dgm:pt>
    <dgm:pt modelId="{CABDC8C8-5FC4-40BE-9709-00A2C967FE51}" type="sibTrans" cxnId="{3A85231E-C5C1-47B3-AB13-F705FBA366CE}">
      <dgm:prSet/>
      <dgm:spPr/>
      <dgm:t>
        <a:bodyPr/>
        <a:lstStyle/>
        <a:p>
          <a:pPr rtl="1"/>
          <a:endParaRPr lang="fa-IR" b="1"/>
        </a:p>
      </dgm:t>
    </dgm:pt>
    <dgm:pt modelId="{E1DDE350-B48F-4341-93BE-AB411E8286D1}">
      <dgm:prSet/>
      <dgm:spPr>
        <a:solidFill>
          <a:srgbClr val="0070C0"/>
        </a:solidFill>
      </dgm:spPr>
      <dgm:t>
        <a:bodyPr/>
        <a:lstStyle/>
        <a:p>
          <a:pPr rtl="1"/>
          <a:r>
            <a:rPr lang="ar-SA" b="1" dirty="0">
              <a:solidFill>
                <a:schemeClr val="bg1"/>
              </a:solidFill>
              <a:cs typeface="B Titr" panose="00000700000000000000" pitchFamily="2" charset="-78"/>
            </a:rPr>
            <a:t>ایجاد حس سیری طولانی‌تر و کمک به مدیریت وزن </a:t>
          </a:r>
          <a:endParaRPr lang="fa-IR" b="1" dirty="0">
            <a:solidFill>
              <a:schemeClr val="bg1"/>
            </a:solidFill>
            <a:cs typeface="B Titr" panose="00000700000000000000" pitchFamily="2" charset="-78"/>
          </a:endParaRPr>
        </a:p>
      </dgm:t>
    </dgm:pt>
    <dgm:pt modelId="{E9C8CEC1-62F2-467E-88F3-8E9F1748C6F6}" type="parTrans" cxnId="{0523BE92-866E-4EC3-9932-C8B42DDCCA16}">
      <dgm:prSet/>
      <dgm:spPr/>
      <dgm:t>
        <a:bodyPr/>
        <a:lstStyle/>
        <a:p>
          <a:pPr rtl="1"/>
          <a:endParaRPr lang="fa-IR" b="1">
            <a:solidFill>
              <a:schemeClr val="tx1"/>
            </a:solidFill>
            <a:cs typeface="B Nazanin" panose="00000400000000000000" pitchFamily="2" charset="-78"/>
          </a:endParaRPr>
        </a:p>
      </dgm:t>
    </dgm:pt>
    <dgm:pt modelId="{4CD0579D-9C78-423B-B1DA-417841886A20}" type="sibTrans" cxnId="{0523BE92-866E-4EC3-9932-C8B42DDCCA16}">
      <dgm:prSet/>
      <dgm:spPr/>
      <dgm:t>
        <a:bodyPr/>
        <a:lstStyle/>
        <a:p>
          <a:pPr rtl="1"/>
          <a:endParaRPr lang="fa-IR" b="1"/>
        </a:p>
      </dgm:t>
    </dgm:pt>
    <dgm:pt modelId="{18D1AC7B-8665-42AC-8FF0-5598C7D3847B}">
      <dgm:prSet/>
      <dgm:spPr>
        <a:solidFill>
          <a:srgbClr val="7030A0"/>
        </a:solidFill>
      </dgm:spPr>
      <dgm:t>
        <a:bodyPr/>
        <a:lstStyle/>
        <a:p>
          <a:pPr rtl="1"/>
          <a:r>
            <a:rPr lang="ar-SA" b="1" dirty="0">
              <a:solidFill>
                <a:schemeClr val="bg1"/>
              </a:solidFill>
              <a:cs typeface="B Titr" panose="00000700000000000000" pitchFamily="2" charset="-78"/>
            </a:rPr>
            <a:t>غنی از فیبر غذایی که به بهبود عملکرد روده و کاهش یبوست کمک می کند </a:t>
          </a:r>
          <a:r>
            <a:rPr lang="fa-IR" b="1" dirty="0">
              <a:solidFill>
                <a:schemeClr val="bg1"/>
              </a:solidFill>
              <a:cs typeface="B Titr" panose="00000700000000000000" pitchFamily="2" charset="-78"/>
            </a:rPr>
            <a:t>.</a:t>
          </a:r>
        </a:p>
      </dgm:t>
    </dgm:pt>
    <dgm:pt modelId="{A0C5D082-E2EB-4C23-B37B-CE3B19F236C0}" type="parTrans" cxnId="{EF714FF3-799F-4587-B48C-122DF0450889}">
      <dgm:prSet/>
      <dgm:spPr/>
      <dgm:t>
        <a:bodyPr/>
        <a:lstStyle/>
        <a:p>
          <a:pPr rtl="1"/>
          <a:endParaRPr lang="fa-IR" b="1">
            <a:solidFill>
              <a:schemeClr val="tx1"/>
            </a:solidFill>
            <a:cs typeface="B Nazanin" panose="00000400000000000000" pitchFamily="2" charset="-78"/>
          </a:endParaRPr>
        </a:p>
      </dgm:t>
    </dgm:pt>
    <dgm:pt modelId="{E61842C1-F5DD-4843-A693-2656A22784E5}" type="sibTrans" cxnId="{EF714FF3-799F-4587-B48C-122DF0450889}">
      <dgm:prSet/>
      <dgm:spPr/>
      <dgm:t>
        <a:bodyPr/>
        <a:lstStyle/>
        <a:p>
          <a:pPr rtl="1"/>
          <a:endParaRPr lang="fa-IR" b="1"/>
        </a:p>
      </dgm:t>
    </dgm:pt>
    <dgm:pt modelId="{66632255-4FA5-4786-A902-42677ED91B53}">
      <dgm:prSet/>
      <dgm:spPr>
        <a:solidFill>
          <a:schemeClr val="accent2">
            <a:lumMod val="50000"/>
          </a:schemeClr>
        </a:solidFill>
      </dgm:spPr>
      <dgm:t>
        <a:bodyPr/>
        <a:lstStyle/>
        <a:p>
          <a:pPr rtl="1"/>
          <a:r>
            <a:rPr lang="fa-IR" b="1" dirty="0">
              <a:solidFill>
                <a:schemeClr val="bg1"/>
              </a:solidFill>
              <a:cs typeface="B Titr" panose="00000700000000000000" pitchFamily="2" charset="-78"/>
            </a:rPr>
            <a:t>تأثیر مثبت بر کنترل قند خون و کاهش شاخص گلیسمی وعده غذایی </a:t>
          </a:r>
        </a:p>
      </dgm:t>
    </dgm:pt>
    <dgm:pt modelId="{843BB931-C9DB-4C87-9DFE-A0C098CBB9BB}" type="parTrans" cxnId="{D2BAAEE7-748E-4580-B7B2-D6989C3538CA}">
      <dgm:prSet/>
      <dgm:spPr/>
      <dgm:t>
        <a:bodyPr/>
        <a:lstStyle/>
        <a:p>
          <a:pPr rtl="1"/>
          <a:endParaRPr lang="fa-IR" b="1">
            <a:solidFill>
              <a:schemeClr val="tx1"/>
            </a:solidFill>
            <a:cs typeface="B Nazanin" panose="00000400000000000000" pitchFamily="2" charset="-78"/>
          </a:endParaRPr>
        </a:p>
      </dgm:t>
    </dgm:pt>
    <dgm:pt modelId="{DB36E0E3-B015-48D0-9DBD-009A112CDAFC}" type="sibTrans" cxnId="{D2BAAEE7-748E-4580-B7B2-D6989C3538CA}">
      <dgm:prSet/>
      <dgm:spPr/>
      <dgm:t>
        <a:bodyPr/>
        <a:lstStyle/>
        <a:p>
          <a:pPr rtl="1"/>
          <a:endParaRPr lang="fa-IR" b="1"/>
        </a:p>
      </dgm:t>
    </dgm:pt>
    <dgm:pt modelId="{00FEF473-AA33-465C-B43B-245E29ECB8F1}">
      <dgm:prSet custT="1"/>
      <dgm:spPr>
        <a:solidFill>
          <a:srgbClr val="FF0000"/>
        </a:solidFill>
      </dgm:spPr>
      <dgm:t>
        <a:bodyPr/>
        <a:lstStyle/>
        <a:p>
          <a:pPr rtl="1"/>
          <a:r>
            <a:rPr lang="ar-SA" sz="5400" b="1" dirty="0">
              <a:solidFill>
                <a:schemeClr val="bg1"/>
              </a:solidFill>
              <a:cs typeface="B Nazanin" panose="00000400000000000000" pitchFamily="2" charset="-78"/>
            </a:rPr>
            <a:t>معایب</a:t>
          </a:r>
          <a:endParaRPr lang="fa-IR" sz="5400" b="1" dirty="0">
            <a:solidFill>
              <a:schemeClr val="bg1"/>
            </a:solidFill>
            <a:cs typeface="B Nazanin" panose="00000400000000000000" pitchFamily="2" charset="-78"/>
          </a:endParaRPr>
        </a:p>
      </dgm:t>
    </dgm:pt>
    <dgm:pt modelId="{9972D674-A855-494D-95B8-9DF1DC363B00}" type="parTrans" cxnId="{5910A071-7841-4EB4-8D2D-4CB5BF371000}">
      <dgm:prSet/>
      <dgm:spPr/>
      <dgm:t>
        <a:bodyPr/>
        <a:lstStyle/>
        <a:p>
          <a:pPr rtl="1"/>
          <a:endParaRPr lang="fa-IR" b="1"/>
        </a:p>
      </dgm:t>
    </dgm:pt>
    <dgm:pt modelId="{1AA803A1-2DB3-4894-A6E4-CF776D2F6B3A}" type="sibTrans" cxnId="{5910A071-7841-4EB4-8D2D-4CB5BF371000}">
      <dgm:prSet/>
      <dgm:spPr/>
      <dgm:t>
        <a:bodyPr/>
        <a:lstStyle/>
        <a:p>
          <a:pPr rtl="1"/>
          <a:endParaRPr lang="fa-IR" b="1"/>
        </a:p>
      </dgm:t>
    </dgm:pt>
    <dgm:pt modelId="{0C77E4FF-CF51-4A52-9A1A-FE0FD61ED895}">
      <dgm:prSet/>
      <dgm:spPr>
        <a:solidFill>
          <a:srgbClr val="C00000"/>
        </a:solidFill>
      </dgm:spPr>
      <dgm:t>
        <a:bodyPr/>
        <a:lstStyle/>
        <a:p>
          <a:pPr rtl="1"/>
          <a:r>
            <a:rPr lang="ar-SA" b="1" dirty="0">
              <a:solidFill>
                <a:schemeClr val="bg1"/>
              </a:solidFill>
              <a:cs typeface="B Titr" panose="00000700000000000000" pitchFamily="2" charset="-78"/>
            </a:rPr>
            <a:t>برای برخی افراد به نان سبوس دار حساسیت دارند </a:t>
          </a:r>
          <a:r>
            <a:rPr lang="fa-IR" b="1" dirty="0">
              <a:solidFill>
                <a:schemeClr val="bg1"/>
              </a:solidFill>
              <a:cs typeface="B Titr" panose="00000700000000000000" pitchFamily="2" charset="-78"/>
            </a:rPr>
            <a:t>مناسب نیست .</a:t>
          </a:r>
        </a:p>
      </dgm:t>
    </dgm:pt>
    <dgm:pt modelId="{6A0EFB8F-CFA4-492B-9562-0EACBFD1A7BF}" type="parTrans" cxnId="{07ACB368-01D5-4083-9754-8DADD5BBCF6D}">
      <dgm:prSet/>
      <dgm:spPr/>
      <dgm:t>
        <a:bodyPr/>
        <a:lstStyle/>
        <a:p>
          <a:pPr rtl="1"/>
          <a:endParaRPr lang="fa-IR" b="1">
            <a:solidFill>
              <a:schemeClr val="tx1"/>
            </a:solidFill>
            <a:cs typeface="B Nazanin" panose="00000400000000000000" pitchFamily="2" charset="-78"/>
          </a:endParaRPr>
        </a:p>
      </dgm:t>
    </dgm:pt>
    <dgm:pt modelId="{AC6CBE10-AA73-47B8-B03F-C4937C4D2C0C}" type="sibTrans" cxnId="{07ACB368-01D5-4083-9754-8DADD5BBCF6D}">
      <dgm:prSet/>
      <dgm:spPr/>
      <dgm:t>
        <a:bodyPr/>
        <a:lstStyle/>
        <a:p>
          <a:pPr rtl="1"/>
          <a:endParaRPr lang="fa-IR" b="1"/>
        </a:p>
      </dgm:t>
    </dgm:pt>
    <dgm:pt modelId="{39E91501-2624-4B0A-947D-00506C5F2242}" type="pres">
      <dgm:prSet presAssocID="{8C0F80E0-B043-4424-9B98-574FF81200AF}" presName="hierChild1" presStyleCnt="0">
        <dgm:presLayoutVars>
          <dgm:orgChart val="1"/>
          <dgm:chPref val="1"/>
          <dgm:dir/>
          <dgm:animOne val="branch"/>
          <dgm:animLvl val="lvl"/>
          <dgm:resizeHandles/>
        </dgm:presLayoutVars>
      </dgm:prSet>
      <dgm:spPr/>
    </dgm:pt>
    <dgm:pt modelId="{2E98A806-C1AC-465E-9740-804122BAD2BB}" type="pres">
      <dgm:prSet presAssocID="{18D2CEA4-8D2B-4A5D-B014-F90E7501E168}" presName="hierRoot1" presStyleCnt="0">
        <dgm:presLayoutVars>
          <dgm:hierBranch val="init"/>
        </dgm:presLayoutVars>
      </dgm:prSet>
      <dgm:spPr/>
    </dgm:pt>
    <dgm:pt modelId="{2F05ABA3-4321-4179-B071-A7F04AA3CE87}" type="pres">
      <dgm:prSet presAssocID="{18D2CEA4-8D2B-4A5D-B014-F90E7501E168}" presName="rootComposite1" presStyleCnt="0"/>
      <dgm:spPr/>
    </dgm:pt>
    <dgm:pt modelId="{F7B3B9A8-D4CE-47EE-A7E6-E23EFD9993ED}" type="pres">
      <dgm:prSet presAssocID="{18D2CEA4-8D2B-4A5D-B014-F90E7501E168}" presName="rootText1" presStyleLbl="node0" presStyleIdx="0" presStyleCnt="2">
        <dgm:presLayoutVars>
          <dgm:chPref val="3"/>
        </dgm:presLayoutVars>
      </dgm:prSet>
      <dgm:spPr/>
    </dgm:pt>
    <dgm:pt modelId="{21EE31AF-5B7C-4747-8764-0A97E6A64BCF}" type="pres">
      <dgm:prSet presAssocID="{18D2CEA4-8D2B-4A5D-B014-F90E7501E168}" presName="rootConnector1" presStyleLbl="node1" presStyleIdx="0" presStyleCnt="0"/>
      <dgm:spPr/>
    </dgm:pt>
    <dgm:pt modelId="{4A7CA95E-47D5-4EFC-A4B4-92878FB9EFFB}" type="pres">
      <dgm:prSet presAssocID="{18D2CEA4-8D2B-4A5D-B014-F90E7501E168}" presName="hierChild2" presStyleCnt="0"/>
      <dgm:spPr/>
    </dgm:pt>
    <dgm:pt modelId="{27DEF9A6-AAE0-41B7-BB8B-93DDE840DAB7}" type="pres">
      <dgm:prSet presAssocID="{614583D1-74B0-4012-9DD8-9A52EB584346}" presName="Name37" presStyleLbl="parChTrans1D2" presStyleIdx="0" presStyleCnt="5"/>
      <dgm:spPr/>
    </dgm:pt>
    <dgm:pt modelId="{965A3773-09F3-44D6-8548-0808C01B04FD}" type="pres">
      <dgm:prSet presAssocID="{3F4AB25B-4F47-47F0-AAFB-50B8EFB14430}" presName="hierRoot2" presStyleCnt="0">
        <dgm:presLayoutVars>
          <dgm:hierBranch val="init"/>
        </dgm:presLayoutVars>
      </dgm:prSet>
      <dgm:spPr/>
    </dgm:pt>
    <dgm:pt modelId="{0AC166B1-9AB4-4E59-BE62-C860D0E388AF}" type="pres">
      <dgm:prSet presAssocID="{3F4AB25B-4F47-47F0-AAFB-50B8EFB14430}" presName="rootComposite" presStyleCnt="0"/>
      <dgm:spPr/>
    </dgm:pt>
    <dgm:pt modelId="{3E046DF8-15B7-4A68-BA9D-D98E786BF183}" type="pres">
      <dgm:prSet presAssocID="{3F4AB25B-4F47-47F0-AAFB-50B8EFB14430}" presName="rootText" presStyleLbl="node2" presStyleIdx="0" presStyleCnt="5" custScaleY="143378">
        <dgm:presLayoutVars>
          <dgm:chPref val="3"/>
        </dgm:presLayoutVars>
      </dgm:prSet>
      <dgm:spPr/>
    </dgm:pt>
    <dgm:pt modelId="{F8069F2C-27A7-4F0F-8C3A-36864040091C}" type="pres">
      <dgm:prSet presAssocID="{3F4AB25B-4F47-47F0-AAFB-50B8EFB14430}" presName="rootConnector" presStyleLbl="node2" presStyleIdx="0" presStyleCnt="5"/>
      <dgm:spPr/>
    </dgm:pt>
    <dgm:pt modelId="{68F71854-B16F-49A4-A23B-66BF859D3C55}" type="pres">
      <dgm:prSet presAssocID="{3F4AB25B-4F47-47F0-AAFB-50B8EFB14430}" presName="hierChild4" presStyleCnt="0"/>
      <dgm:spPr/>
    </dgm:pt>
    <dgm:pt modelId="{F3198C8C-E43E-4B29-A0C1-D2821E5522E7}" type="pres">
      <dgm:prSet presAssocID="{3F4AB25B-4F47-47F0-AAFB-50B8EFB14430}" presName="hierChild5" presStyleCnt="0"/>
      <dgm:spPr/>
    </dgm:pt>
    <dgm:pt modelId="{E59B3F9A-BE16-4E0F-A90D-F5F0CBE4F09C}" type="pres">
      <dgm:prSet presAssocID="{E9C8CEC1-62F2-467E-88F3-8E9F1748C6F6}" presName="Name37" presStyleLbl="parChTrans1D2" presStyleIdx="1" presStyleCnt="5"/>
      <dgm:spPr/>
    </dgm:pt>
    <dgm:pt modelId="{518B739D-4BCD-4CF1-BC26-50032898BF38}" type="pres">
      <dgm:prSet presAssocID="{E1DDE350-B48F-4341-93BE-AB411E8286D1}" presName="hierRoot2" presStyleCnt="0">
        <dgm:presLayoutVars>
          <dgm:hierBranch val="init"/>
        </dgm:presLayoutVars>
      </dgm:prSet>
      <dgm:spPr/>
    </dgm:pt>
    <dgm:pt modelId="{8EE04636-D358-41C3-9CF5-BA416910A078}" type="pres">
      <dgm:prSet presAssocID="{E1DDE350-B48F-4341-93BE-AB411E8286D1}" presName="rootComposite" presStyleCnt="0"/>
      <dgm:spPr/>
    </dgm:pt>
    <dgm:pt modelId="{8AAB2C81-DCE7-45C3-849F-8E9E6FF7B544}" type="pres">
      <dgm:prSet presAssocID="{E1DDE350-B48F-4341-93BE-AB411E8286D1}" presName="rootText" presStyleLbl="node2" presStyleIdx="1" presStyleCnt="5" custScaleY="138081">
        <dgm:presLayoutVars>
          <dgm:chPref val="3"/>
        </dgm:presLayoutVars>
      </dgm:prSet>
      <dgm:spPr/>
    </dgm:pt>
    <dgm:pt modelId="{A50A16F8-8D3C-4746-AE7D-8AFA17BC2AF9}" type="pres">
      <dgm:prSet presAssocID="{E1DDE350-B48F-4341-93BE-AB411E8286D1}" presName="rootConnector" presStyleLbl="node2" presStyleIdx="1" presStyleCnt="5"/>
      <dgm:spPr/>
    </dgm:pt>
    <dgm:pt modelId="{473E7EDA-BAA3-40E6-9EC2-EBD1A010E982}" type="pres">
      <dgm:prSet presAssocID="{E1DDE350-B48F-4341-93BE-AB411E8286D1}" presName="hierChild4" presStyleCnt="0"/>
      <dgm:spPr/>
    </dgm:pt>
    <dgm:pt modelId="{B9AA8199-82EA-4FEB-A9E6-70031E37856F}" type="pres">
      <dgm:prSet presAssocID="{E1DDE350-B48F-4341-93BE-AB411E8286D1}" presName="hierChild5" presStyleCnt="0"/>
      <dgm:spPr/>
    </dgm:pt>
    <dgm:pt modelId="{97235154-4459-4ECF-A894-14B8A2D27198}" type="pres">
      <dgm:prSet presAssocID="{A0C5D082-E2EB-4C23-B37B-CE3B19F236C0}" presName="Name37" presStyleLbl="parChTrans1D2" presStyleIdx="2" presStyleCnt="5"/>
      <dgm:spPr/>
    </dgm:pt>
    <dgm:pt modelId="{02CE3B3A-4049-4FEE-8F0C-CB75BE6154C8}" type="pres">
      <dgm:prSet presAssocID="{18D1AC7B-8665-42AC-8FF0-5598C7D3847B}" presName="hierRoot2" presStyleCnt="0">
        <dgm:presLayoutVars>
          <dgm:hierBranch val="init"/>
        </dgm:presLayoutVars>
      </dgm:prSet>
      <dgm:spPr/>
    </dgm:pt>
    <dgm:pt modelId="{2AA061F0-A670-4082-865E-9798BE5D4C3F}" type="pres">
      <dgm:prSet presAssocID="{18D1AC7B-8665-42AC-8FF0-5598C7D3847B}" presName="rootComposite" presStyleCnt="0"/>
      <dgm:spPr/>
    </dgm:pt>
    <dgm:pt modelId="{E1E2E55D-B255-46ED-868A-E3F12367CA56}" type="pres">
      <dgm:prSet presAssocID="{18D1AC7B-8665-42AC-8FF0-5598C7D3847B}" presName="rootText" presStyleLbl="node2" presStyleIdx="2" presStyleCnt="5" custScaleY="142348">
        <dgm:presLayoutVars>
          <dgm:chPref val="3"/>
        </dgm:presLayoutVars>
      </dgm:prSet>
      <dgm:spPr/>
    </dgm:pt>
    <dgm:pt modelId="{9E26E916-4EF8-420F-AF34-742D52888369}" type="pres">
      <dgm:prSet presAssocID="{18D1AC7B-8665-42AC-8FF0-5598C7D3847B}" presName="rootConnector" presStyleLbl="node2" presStyleIdx="2" presStyleCnt="5"/>
      <dgm:spPr/>
    </dgm:pt>
    <dgm:pt modelId="{814F8711-9890-45F7-AD8A-A2F1DAA138E5}" type="pres">
      <dgm:prSet presAssocID="{18D1AC7B-8665-42AC-8FF0-5598C7D3847B}" presName="hierChild4" presStyleCnt="0"/>
      <dgm:spPr/>
    </dgm:pt>
    <dgm:pt modelId="{42CD7DD6-372E-4AD3-9F1A-E7FD988AAF2A}" type="pres">
      <dgm:prSet presAssocID="{18D1AC7B-8665-42AC-8FF0-5598C7D3847B}" presName="hierChild5" presStyleCnt="0"/>
      <dgm:spPr/>
    </dgm:pt>
    <dgm:pt modelId="{893953F9-7AB3-4AB6-9CFA-5F39437FE164}" type="pres">
      <dgm:prSet presAssocID="{843BB931-C9DB-4C87-9DFE-A0C098CBB9BB}" presName="Name37" presStyleLbl="parChTrans1D2" presStyleIdx="3" presStyleCnt="5"/>
      <dgm:spPr/>
    </dgm:pt>
    <dgm:pt modelId="{FA3B1B79-FB5F-43F0-9C44-0BBDE272C676}" type="pres">
      <dgm:prSet presAssocID="{66632255-4FA5-4786-A902-42677ED91B53}" presName="hierRoot2" presStyleCnt="0">
        <dgm:presLayoutVars>
          <dgm:hierBranch val="init"/>
        </dgm:presLayoutVars>
      </dgm:prSet>
      <dgm:spPr/>
    </dgm:pt>
    <dgm:pt modelId="{10906284-1C73-46DE-A16A-1E80E0F71B1B}" type="pres">
      <dgm:prSet presAssocID="{66632255-4FA5-4786-A902-42677ED91B53}" presName="rootComposite" presStyleCnt="0"/>
      <dgm:spPr/>
    </dgm:pt>
    <dgm:pt modelId="{C67A43C1-FCC4-4FFB-85E1-669F5CB44F38}" type="pres">
      <dgm:prSet presAssocID="{66632255-4FA5-4786-A902-42677ED91B53}" presName="rootText" presStyleLbl="node2" presStyleIdx="3" presStyleCnt="5" custScaleY="137920">
        <dgm:presLayoutVars>
          <dgm:chPref val="3"/>
        </dgm:presLayoutVars>
      </dgm:prSet>
      <dgm:spPr/>
    </dgm:pt>
    <dgm:pt modelId="{4934D5FC-9325-4517-9780-3AA9717008DC}" type="pres">
      <dgm:prSet presAssocID="{66632255-4FA5-4786-A902-42677ED91B53}" presName="rootConnector" presStyleLbl="node2" presStyleIdx="3" presStyleCnt="5"/>
      <dgm:spPr/>
    </dgm:pt>
    <dgm:pt modelId="{68E5380F-4EB5-44F0-91EB-76E880F9FE2C}" type="pres">
      <dgm:prSet presAssocID="{66632255-4FA5-4786-A902-42677ED91B53}" presName="hierChild4" presStyleCnt="0"/>
      <dgm:spPr/>
    </dgm:pt>
    <dgm:pt modelId="{7E98A697-0238-473A-802C-84E6162FA7EA}" type="pres">
      <dgm:prSet presAssocID="{66632255-4FA5-4786-A902-42677ED91B53}" presName="hierChild5" presStyleCnt="0"/>
      <dgm:spPr/>
    </dgm:pt>
    <dgm:pt modelId="{E6EDBEFD-4AE2-4199-A1AE-7844B617B7EA}" type="pres">
      <dgm:prSet presAssocID="{18D2CEA4-8D2B-4A5D-B014-F90E7501E168}" presName="hierChild3" presStyleCnt="0"/>
      <dgm:spPr/>
    </dgm:pt>
    <dgm:pt modelId="{063AE52F-D24C-434E-8034-DFEEE96540C1}" type="pres">
      <dgm:prSet presAssocID="{00FEF473-AA33-465C-B43B-245E29ECB8F1}" presName="hierRoot1" presStyleCnt="0">
        <dgm:presLayoutVars>
          <dgm:hierBranch val="init"/>
        </dgm:presLayoutVars>
      </dgm:prSet>
      <dgm:spPr/>
    </dgm:pt>
    <dgm:pt modelId="{5B3F0F24-2A93-4923-A8C9-402B80ADF105}" type="pres">
      <dgm:prSet presAssocID="{00FEF473-AA33-465C-B43B-245E29ECB8F1}" presName="rootComposite1" presStyleCnt="0"/>
      <dgm:spPr/>
    </dgm:pt>
    <dgm:pt modelId="{7A7F2B03-3385-4BD6-B72E-A0E48A8CF0B6}" type="pres">
      <dgm:prSet presAssocID="{00FEF473-AA33-465C-B43B-245E29ECB8F1}" presName="rootText1" presStyleLbl="node0" presStyleIdx="1" presStyleCnt="2">
        <dgm:presLayoutVars>
          <dgm:chPref val="3"/>
        </dgm:presLayoutVars>
      </dgm:prSet>
      <dgm:spPr/>
    </dgm:pt>
    <dgm:pt modelId="{BCC3057D-4393-43B3-9E35-E826B093AF24}" type="pres">
      <dgm:prSet presAssocID="{00FEF473-AA33-465C-B43B-245E29ECB8F1}" presName="rootConnector1" presStyleLbl="node1" presStyleIdx="0" presStyleCnt="0"/>
      <dgm:spPr/>
    </dgm:pt>
    <dgm:pt modelId="{3CB81663-D7C2-4CDB-A6F1-B59F31B6484B}" type="pres">
      <dgm:prSet presAssocID="{00FEF473-AA33-465C-B43B-245E29ECB8F1}" presName="hierChild2" presStyleCnt="0"/>
      <dgm:spPr/>
    </dgm:pt>
    <dgm:pt modelId="{DF331741-410A-4E13-9403-59FCAC917140}" type="pres">
      <dgm:prSet presAssocID="{6A0EFB8F-CFA4-492B-9562-0EACBFD1A7BF}" presName="Name37" presStyleLbl="parChTrans1D2" presStyleIdx="4" presStyleCnt="5"/>
      <dgm:spPr/>
    </dgm:pt>
    <dgm:pt modelId="{445D5BE1-AFEB-434B-A817-AF989ED15C07}" type="pres">
      <dgm:prSet presAssocID="{0C77E4FF-CF51-4A52-9A1A-FE0FD61ED895}" presName="hierRoot2" presStyleCnt="0">
        <dgm:presLayoutVars>
          <dgm:hierBranch val="init"/>
        </dgm:presLayoutVars>
      </dgm:prSet>
      <dgm:spPr/>
    </dgm:pt>
    <dgm:pt modelId="{D94AE11E-398C-4099-AEDC-1444CA7A4416}" type="pres">
      <dgm:prSet presAssocID="{0C77E4FF-CF51-4A52-9A1A-FE0FD61ED895}" presName="rootComposite" presStyleCnt="0"/>
      <dgm:spPr/>
    </dgm:pt>
    <dgm:pt modelId="{21FDE016-0D7B-42BF-AFBD-823B3D6BDF4B}" type="pres">
      <dgm:prSet presAssocID="{0C77E4FF-CF51-4A52-9A1A-FE0FD61ED895}" presName="rootText" presStyleLbl="node2" presStyleIdx="4" presStyleCnt="5" custScaleY="134247">
        <dgm:presLayoutVars>
          <dgm:chPref val="3"/>
        </dgm:presLayoutVars>
      </dgm:prSet>
      <dgm:spPr/>
    </dgm:pt>
    <dgm:pt modelId="{9DE1DE33-8514-4971-B752-81C72B3FCF64}" type="pres">
      <dgm:prSet presAssocID="{0C77E4FF-CF51-4A52-9A1A-FE0FD61ED895}" presName="rootConnector" presStyleLbl="node2" presStyleIdx="4" presStyleCnt="5"/>
      <dgm:spPr/>
    </dgm:pt>
    <dgm:pt modelId="{AB23A734-F44C-449F-AA59-D878872C212C}" type="pres">
      <dgm:prSet presAssocID="{0C77E4FF-CF51-4A52-9A1A-FE0FD61ED895}" presName="hierChild4" presStyleCnt="0"/>
      <dgm:spPr/>
    </dgm:pt>
    <dgm:pt modelId="{C6D2E6C2-A0EC-49A4-93C2-3C675C576AFE}" type="pres">
      <dgm:prSet presAssocID="{0C77E4FF-CF51-4A52-9A1A-FE0FD61ED895}" presName="hierChild5" presStyleCnt="0"/>
      <dgm:spPr/>
    </dgm:pt>
    <dgm:pt modelId="{9134940C-0498-434D-98B1-65D14F06277D}" type="pres">
      <dgm:prSet presAssocID="{00FEF473-AA33-465C-B43B-245E29ECB8F1}" presName="hierChild3" presStyleCnt="0"/>
      <dgm:spPr/>
    </dgm:pt>
  </dgm:ptLst>
  <dgm:cxnLst>
    <dgm:cxn modelId="{2BEB6400-813A-4892-8337-2577023F1BF3}" type="presOf" srcId="{614583D1-74B0-4012-9DD8-9A52EB584346}" destId="{27DEF9A6-AAE0-41B7-BB8B-93DDE840DAB7}" srcOrd="0" destOrd="0" presId="urn:microsoft.com/office/officeart/2005/8/layout/orgChart1"/>
    <dgm:cxn modelId="{4DDE7C0F-8A68-460C-A47C-C6E061038518}" type="presOf" srcId="{66632255-4FA5-4786-A902-42677ED91B53}" destId="{4934D5FC-9325-4517-9780-3AA9717008DC}" srcOrd="1" destOrd="0" presId="urn:microsoft.com/office/officeart/2005/8/layout/orgChart1"/>
    <dgm:cxn modelId="{E7EC8E10-4173-47C8-810B-696A5623C3B6}" type="presOf" srcId="{E9C8CEC1-62F2-467E-88F3-8E9F1748C6F6}" destId="{E59B3F9A-BE16-4E0F-A90D-F5F0CBE4F09C}" srcOrd="0" destOrd="0" presId="urn:microsoft.com/office/officeart/2005/8/layout/orgChart1"/>
    <dgm:cxn modelId="{5B4CF215-87DA-423C-868B-FD5A4236858B}" type="presOf" srcId="{E1DDE350-B48F-4341-93BE-AB411E8286D1}" destId="{A50A16F8-8D3C-4746-AE7D-8AFA17BC2AF9}" srcOrd="1" destOrd="0" presId="urn:microsoft.com/office/officeart/2005/8/layout/orgChart1"/>
    <dgm:cxn modelId="{3A85231E-C5C1-47B3-AB13-F705FBA366CE}" srcId="{18D2CEA4-8D2B-4A5D-B014-F90E7501E168}" destId="{3F4AB25B-4F47-47F0-AAFB-50B8EFB14430}" srcOrd="0" destOrd="0" parTransId="{614583D1-74B0-4012-9DD8-9A52EB584346}" sibTransId="{CABDC8C8-5FC4-40BE-9709-00A2C967FE51}"/>
    <dgm:cxn modelId="{8958532F-792C-4EA0-B6B7-F8AA742E838D}" type="presOf" srcId="{843BB931-C9DB-4C87-9DFE-A0C098CBB9BB}" destId="{893953F9-7AB3-4AB6-9CFA-5F39437FE164}" srcOrd="0" destOrd="0" presId="urn:microsoft.com/office/officeart/2005/8/layout/orgChart1"/>
    <dgm:cxn modelId="{B2DC8A3A-0431-466E-B80F-99B478B86EC8}" type="presOf" srcId="{A0C5D082-E2EB-4C23-B37B-CE3B19F236C0}" destId="{97235154-4459-4ECF-A894-14B8A2D27198}" srcOrd="0" destOrd="0" presId="urn:microsoft.com/office/officeart/2005/8/layout/orgChart1"/>
    <dgm:cxn modelId="{07ACB368-01D5-4083-9754-8DADD5BBCF6D}" srcId="{00FEF473-AA33-465C-B43B-245E29ECB8F1}" destId="{0C77E4FF-CF51-4A52-9A1A-FE0FD61ED895}" srcOrd="0" destOrd="0" parTransId="{6A0EFB8F-CFA4-492B-9562-0EACBFD1A7BF}" sibTransId="{AC6CBE10-AA73-47B8-B03F-C4937C4D2C0C}"/>
    <dgm:cxn modelId="{071E5F4E-1EF7-4F74-BD5B-B5C39E8A7630}" type="presOf" srcId="{18D1AC7B-8665-42AC-8FF0-5598C7D3847B}" destId="{9E26E916-4EF8-420F-AF34-742D52888369}" srcOrd="1" destOrd="0" presId="urn:microsoft.com/office/officeart/2005/8/layout/orgChart1"/>
    <dgm:cxn modelId="{5910A071-7841-4EB4-8D2D-4CB5BF371000}" srcId="{8C0F80E0-B043-4424-9B98-574FF81200AF}" destId="{00FEF473-AA33-465C-B43B-245E29ECB8F1}" srcOrd="1" destOrd="0" parTransId="{9972D674-A855-494D-95B8-9DF1DC363B00}" sibTransId="{1AA803A1-2DB3-4894-A6E4-CF776D2F6B3A}"/>
    <dgm:cxn modelId="{E067AD71-7918-4F7D-9F80-FE8F6F10A9F7}" type="presOf" srcId="{18D2CEA4-8D2B-4A5D-B014-F90E7501E168}" destId="{F7B3B9A8-D4CE-47EE-A7E6-E23EFD9993ED}" srcOrd="0" destOrd="0" presId="urn:microsoft.com/office/officeart/2005/8/layout/orgChart1"/>
    <dgm:cxn modelId="{96B20653-E0C2-4964-A258-E7CB9F7A3747}" type="presOf" srcId="{00FEF473-AA33-465C-B43B-245E29ECB8F1}" destId="{BCC3057D-4393-43B3-9E35-E826B093AF24}" srcOrd="1" destOrd="0" presId="urn:microsoft.com/office/officeart/2005/8/layout/orgChart1"/>
    <dgm:cxn modelId="{0ECFCA59-FBBD-4C36-A5D1-43A4C4B39F7E}" type="presOf" srcId="{0C77E4FF-CF51-4A52-9A1A-FE0FD61ED895}" destId="{9DE1DE33-8514-4971-B752-81C72B3FCF64}" srcOrd="1" destOrd="0" presId="urn:microsoft.com/office/officeart/2005/8/layout/orgChart1"/>
    <dgm:cxn modelId="{0523BE92-866E-4EC3-9932-C8B42DDCCA16}" srcId="{18D2CEA4-8D2B-4A5D-B014-F90E7501E168}" destId="{E1DDE350-B48F-4341-93BE-AB411E8286D1}" srcOrd="1" destOrd="0" parTransId="{E9C8CEC1-62F2-467E-88F3-8E9F1748C6F6}" sibTransId="{4CD0579D-9C78-423B-B1DA-417841886A20}"/>
    <dgm:cxn modelId="{4412C9A4-1132-44ED-8925-21DDB16EDCD8}" type="presOf" srcId="{18D2CEA4-8D2B-4A5D-B014-F90E7501E168}" destId="{21EE31AF-5B7C-4747-8764-0A97E6A64BCF}" srcOrd="1" destOrd="0" presId="urn:microsoft.com/office/officeart/2005/8/layout/orgChart1"/>
    <dgm:cxn modelId="{CB6335AC-56DC-4127-BFE2-96E841EAC73D}" type="presOf" srcId="{66632255-4FA5-4786-A902-42677ED91B53}" destId="{C67A43C1-FCC4-4FFB-85E1-669F5CB44F38}" srcOrd="0" destOrd="0" presId="urn:microsoft.com/office/officeart/2005/8/layout/orgChart1"/>
    <dgm:cxn modelId="{3DF819B4-6E8E-4452-822E-713BE16FD0DF}" type="presOf" srcId="{0C77E4FF-CF51-4A52-9A1A-FE0FD61ED895}" destId="{21FDE016-0D7B-42BF-AFBD-823B3D6BDF4B}" srcOrd="0" destOrd="0" presId="urn:microsoft.com/office/officeart/2005/8/layout/orgChart1"/>
    <dgm:cxn modelId="{476EBFBC-DC14-4339-86A0-4BF1AA916428}" srcId="{8C0F80E0-B043-4424-9B98-574FF81200AF}" destId="{18D2CEA4-8D2B-4A5D-B014-F90E7501E168}" srcOrd="0" destOrd="0" parTransId="{328172BE-C783-44EA-9802-F4CF0BD068BF}" sibTransId="{956CF45D-644C-4533-875C-5E2770433492}"/>
    <dgm:cxn modelId="{FD4334BD-056B-4653-9120-1587F861C0B3}" type="presOf" srcId="{6A0EFB8F-CFA4-492B-9562-0EACBFD1A7BF}" destId="{DF331741-410A-4E13-9403-59FCAC917140}" srcOrd="0" destOrd="0" presId="urn:microsoft.com/office/officeart/2005/8/layout/orgChart1"/>
    <dgm:cxn modelId="{F0DB1CBF-38CB-4E01-BAA3-FC81726F54EA}" type="presOf" srcId="{00FEF473-AA33-465C-B43B-245E29ECB8F1}" destId="{7A7F2B03-3385-4BD6-B72E-A0E48A8CF0B6}" srcOrd="0" destOrd="0" presId="urn:microsoft.com/office/officeart/2005/8/layout/orgChart1"/>
    <dgm:cxn modelId="{AABD52D1-60BD-42C2-B644-8402C80D1C00}" type="presOf" srcId="{8C0F80E0-B043-4424-9B98-574FF81200AF}" destId="{39E91501-2624-4B0A-947D-00506C5F2242}" srcOrd="0" destOrd="0" presId="urn:microsoft.com/office/officeart/2005/8/layout/orgChart1"/>
    <dgm:cxn modelId="{353BB6D1-C6F5-4DA6-A984-46FC7BFF8EE6}" type="presOf" srcId="{18D1AC7B-8665-42AC-8FF0-5598C7D3847B}" destId="{E1E2E55D-B255-46ED-868A-E3F12367CA56}" srcOrd="0" destOrd="0" presId="urn:microsoft.com/office/officeart/2005/8/layout/orgChart1"/>
    <dgm:cxn modelId="{ED7DCDDC-AE25-4FCF-980C-4C1CCCFEB902}" type="presOf" srcId="{E1DDE350-B48F-4341-93BE-AB411E8286D1}" destId="{8AAB2C81-DCE7-45C3-849F-8E9E6FF7B544}" srcOrd="0" destOrd="0" presId="urn:microsoft.com/office/officeart/2005/8/layout/orgChart1"/>
    <dgm:cxn modelId="{D2BAAEE7-748E-4580-B7B2-D6989C3538CA}" srcId="{18D2CEA4-8D2B-4A5D-B014-F90E7501E168}" destId="{66632255-4FA5-4786-A902-42677ED91B53}" srcOrd="3" destOrd="0" parTransId="{843BB931-C9DB-4C87-9DFE-A0C098CBB9BB}" sibTransId="{DB36E0E3-B015-48D0-9DBD-009A112CDAFC}"/>
    <dgm:cxn modelId="{394A96ED-F5A5-4D0D-8F10-55764F5E4E0F}" type="presOf" srcId="{3F4AB25B-4F47-47F0-AAFB-50B8EFB14430}" destId="{F8069F2C-27A7-4F0F-8C3A-36864040091C}" srcOrd="1" destOrd="0" presId="urn:microsoft.com/office/officeart/2005/8/layout/orgChart1"/>
    <dgm:cxn modelId="{EF714FF3-799F-4587-B48C-122DF0450889}" srcId="{18D2CEA4-8D2B-4A5D-B014-F90E7501E168}" destId="{18D1AC7B-8665-42AC-8FF0-5598C7D3847B}" srcOrd="2" destOrd="0" parTransId="{A0C5D082-E2EB-4C23-B37B-CE3B19F236C0}" sibTransId="{E61842C1-F5DD-4843-A693-2656A22784E5}"/>
    <dgm:cxn modelId="{05F4A0FC-D099-44F8-B0C3-3A38F926A079}" type="presOf" srcId="{3F4AB25B-4F47-47F0-AAFB-50B8EFB14430}" destId="{3E046DF8-15B7-4A68-BA9D-D98E786BF183}" srcOrd="0" destOrd="0" presId="urn:microsoft.com/office/officeart/2005/8/layout/orgChart1"/>
    <dgm:cxn modelId="{5ED4BDCD-9AAE-4E61-BF14-9179648F351D}" type="presParOf" srcId="{39E91501-2624-4B0A-947D-00506C5F2242}" destId="{2E98A806-C1AC-465E-9740-804122BAD2BB}" srcOrd="0" destOrd="0" presId="urn:microsoft.com/office/officeart/2005/8/layout/orgChart1"/>
    <dgm:cxn modelId="{2303AB9E-C8C9-4255-A2A9-AEC36DF9B643}" type="presParOf" srcId="{2E98A806-C1AC-465E-9740-804122BAD2BB}" destId="{2F05ABA3-4321-4179-B071-A7F04AA3CE87}" srcOrd="0" destOrd="0" presId="urn:microsoft.com/office/officeart/2005/8/layout/orgChart1"/>
    <dgm:cxn modelId="{FBA7AC5D-83F9-4B3C-B399-2351DEBD6A99}" type="presParOf" srcId="{2F05ABA3-4321-4179-B071-A7F04AA3CE87}" destId="{F7B3B9A8-D4CE-47EE-A7E6-E23EFD9993ED}" srcOrd="0" destOrd="0" presId="urn:microsoft.com/office/officeart/2005/8/layout/orgChart1"/>
    <dgm:cxn modelId="{AFB1AF89-D1BF-4408-99FD-771429245882}" type="presParOf" srcId="{2F05ABA3-4321-4179-B071-A7F04AA3CE87}" destId="{21EE31AF-5B7C-4747-8764-0A97E6A64BCF}" srcOrd="1" destOrd="0" presId="urn:microsoft.com/office/officeart/2005/8/layout/orgChart1"/>
    <dgm:cxn modelId="{39A0E964-75E8-4429-AD2F-A1A13FEA4FF5}" type="presParOf" srcId="{2E98A806-C1AC-465E-9740-804122BAD2BB}" destId="{4A7CA95E-47D5-4EFC-A4B4-92878FB9EFFB}" srcOrd="1" destOrd="0" presId="urn:microsoft.com/office/officeart/2005/8/layout/orgChart1"/>
    <dgm:cxn modelId="{9B78B7EB-BDFA-417F-B314-AA461C2192F6}" type="presParOf" srcId="{4A7CA95E-47D5-4EFC-A4B4-92878FB9EFFB}" destId="{27DEF9A6-AAE0-41B7-BB8B-93DDE840DAB7}" srcOrd="0" destOrd="0" presId="urn:microsoft.com/office/officeart/2005/8/layout/orgChart1"/>
    <dgm:cxn modelId="{7F9DDACD-15C3-4579-A3D1-7955A716932C}" type="presParOf" srcId="{4A7CA95E-47D5-4EFC-A4B4-92878FB9EFFB}" destId="{965A3773-09F3-44D6-8548-0808C01B04FD}" srcOrd="1" destOrd="0" presId="urn:microsoft.com/office/officeart/2005/8/layout/orgChart1"/>
    <dgm:cxn modelId="{B0D7FDDF-A555-4811-8DDD-7E2A438FAB86}" type="presParOf" srcId="{965A3773-09F3-44D6-8548-0808C01B04FD}" destId="{0AC166B1-9AB4-4E59-BE62-C860D0E388AF}" srcOrd="0" destOrd="0" presId="urn:microsoft.com/office/officeart/2005/8/layout/orgChart1"/>
    <dgm:cxn modelId="{C3F1900D-32A7-49E9-92C2-9D3E08E5FC7C}" type="presParOf" srcId="{0AC166B1-9AB4-4E59-BE62-C860D0E388AF}" destId="{3E046DF8-15B7-4A68-BA9D-D98E786BF183}" srcOrd="0" destOrd="0" presId="urn:microsoft.com/office/officeart/2005/8/layout/orgChart1"/>
    <dgm:cxn modelId="{288C1E6B-7FF4-4567-BD91-D6A4419ACFD3}" type="presParOf" srcId="{0AC166B1-9AB4-4E59-BE62-C860D0E388AF}" destId="{F8069F2C-27A7-4F0F-8C3A-36864040091C}" srcOrd="1" destOrd="0" presId="urn:microsoft.com/office/officeart/2005/8/layout/orgChart1"/>
    <dgm:cxn modelId="{FF6BF6AB-5C7E-46E7-A753-7AF976EE5E82}" type="presParOf" srcId="{965A3773-09F3-44D6-8548-0808C01B04FD}" destId="{68F71854-B16F-49A4-A23B-66BF859D3C55}" srcOrd="1" destOrd="0" presId="urn:microsoft.com/office/officeart/2005/8/layout/orgChart1"/>
    <dgm:cxn modelId="{5097E0D1-131E-4C87-AAC6-D3D3D570455C}" type="presParOf" srcId="{965A3773-09F3-44D6-8548-0808C01B04FD}" destId="{F3198C8C-E43E-4B29-A0C1-D2821E5522E7}" srcOrd="2" destOrd="0" presId="urn:microsoft.com/office/officeart/2005/8/layout/orgChart1"/>
    <dgm:cxn modelId="{AAE424A8-2EDE-46B2-840A-F8B5E9354053}" type="presParOf" srcId="{4A7CA95E-47D5-4EFC-A4B4-92878FB9EFFB}" destId="{E59B3F9A-BE16-4E0F-A90D-F5F0CBE4F09C}" srcOrd="2" destOrd="0" presId="urn:microsoft.com/office/officeart/2005/8/layout/orgChart1"/>
    <dgm:cxn modelId="{0E600CBC-DDE8-4780-ABBE-38B096A01C4C}" type="presParOf" srcId="{4A7CA95E-47D5-4EFC-A4B4-92878FB9EFFB}" destId="{518B739D-4BCD-4CF1-BC26-50032898BF38}" srcOrd="3" destOrd="0" presId="urn:microsoft.com/office/officeart/2005/8/layout/orgChart1"/>
    <dgm:cxn modelId="{8BC570A5-82D7-45FE-A026-151484F255F5}" type="presParOf" srcId="{518B739D-4BCD-4CF1-BC26-50032898BF38}" destId="{8EE04636-D358-41C3-9CF5-BA416910A078}" srcOrd="0" destOrd="0" presId="urn:microsoft.com/office/officeart/2005/8/layout/orgChart1"/>
    <dgm:cxn modelId="{3FFA2C95-064D-40BE-9684-1B9AF7268360}" type="presParOf" srcId="{8EE04636-D358-41C3-9CF5-BA416910A078}" destId="{8AAB2C81-DCE7-45C3-849F-8E9E6FF7B544}" srcOrd="0" destOrd="0" presId="urn:microsoft.com/office/officeart/2005/8/layout/orgChart1"/>
    <dgm:cxn modelId="{C3963D56-859C-42C1-AEC1-BCF6A6E9EC36}" type="presParOf" srcId="{8EE04636-D358-41C3-9CF5-BA416910A078}" destId="{A50A16F8-8D3C-4746-AE7D-8AFA17BC2AF9}" srcOrd="1" destOrd="0" presId="urn:microsoft.com/office/officeart/2005/8/layout/orgChart1"/>
    <dgm:cxn modelId="{658A444F-6614-42CD-9FD8-8B5019E6D620}" type="presParOf" srcId="{518B739D-4BCD-4CF1-BC26-50032898BF38}" destId="{473E7EDA-BAA3-40E6-9EC2-EBD1A010E982}" srcOrd="1" destOrd="0" presId="urn:microsoft.com/office/officeart/2005/8/layout/orgChart1"/>
    <dgm:cxn modelId="{C5408016-CD94-40E1-93FB-B072E9479FF5}" type="presParOf" srcId="{518B739D-4BCD-4CF1-BC26-50032898BF38}" destId="{B9AA8199-82EA-4FEB-A9E6-70031E37856F}" srcOrd="2" destOrd="0" presId="urn:microsoft.com/office/officeart/2005/8/layout/orgChart1"/>
    <dgm:cxn modelId="{AC9D4DD1-D1B2-48A7-8030-A2711110FC3B}" type="presParOf" srcId="{4A7CA95E-47D5-4EFC-A4B4-92878FB9EFFB}" destId="{97235154-4459-4ECF-A894-14B8A2D27198}" srcOrd="4" destOrd="0" presId="urn:microsoft.com/office/officeart/2005/8/layout/orgChart1"/>
    <dgm:cxn modelId="{388CD911-0B04-4F18-B5CD-1118F80580DB}" type="presParOf" srcId="{4A7CA95E-47D5-4EFC-A4B4-92878FB9EFFB}" destId="{02CE3B3A-4049-4FEE-8F0C-CB75BE6154C8}" srcOrd="5" destOrd="0" presId="urn:microsoft.com/office/officeart/2005/8/layout/orgChart1"/>
    <dgm:cxn modelId="{1C9E78AD-88F8-4C8B-AB6B-58CC6DB152B4}" type="presParOf" srcId="{02CE3B3A-4049-4FEE-8F0C-CB75BE6154C8}" destId="{2AA061F0-A670-4082-865E-9798BE5D4C3F}" srcOrd="0" destOrd="0" presId="urn:microsoft.com/office/officeart/2005/8/layout/orgChart1"/>
    <dgm:cxn modelId="{6C272EE9-3C72-41C4-B454-A34A0DAEE5C4}" type="presParOf" srcId="{2AA061F0-A670-4082-865E-9798BE5D4C3F}" destId="{E1E2E55D-B255-46ED-868A-E3F12367CA56}" srcOrd="0" destOrd="0" presId="urn:microsoft.com/office/officeart/2005/8/layout/orgChart1"/>
    <dgm:cxn modelId="{5DBDAD19-AFF4-40CB-B4D1-26B9153DCBD7}" type="presParOf" srcId="{2AA061F0-A670-4082-865E-9798BE5D4C3F}" destId="{9E26E916-4EF8-420F-AF34-742D52888369}" srcOrd="1" destOrd="0" presId="urn:microsoft.com/office/officeart/2005/8/layout/orgChart1"/>
    <dgm:cxn modelId="{58B53FB4-615E-453E-A2C0-0D31231D7941}" type="presParOf" srcId="{02CE3B3A-4049-4FEE-8F0C-CB75BE6154C8}" destId="{814F8711-9890-45F7-AD8A-A2F1DAA138E5}" srcOrd="1" destOrd="0" presId="urn:microsoft.com/office/officeart/2005/8/layout/orgChart1"/>
    <dgm:cxn modelId="{7F886CDB-5C46-46DE-9EA5-6DDBC245B25E}" type="presParOf" srcId="{02CE3B3A-4049-4FEE-8F0C-CB75BE6154C8}" destId="{42CD7DD6-372E-4AD3-9F1A-E7FD988AAF2A}" srcOrd="2" destOrd="0" presId="urn:microsoft.com/office/officeart/2005/8/layout/orgChart1"/>
    <dgm:cxn modelId="{133BC6DF-A334-425E-8032-999BEE9D21FE}" type="presParOf" srcId="{4A7CA95E-47D5-4EFC-A4B4-92878FB9EFFB}" destId="{893953F9-7AB3-4AB6-9CFA-5F39437FE164}" srcOrd="6" destOrd="0" presId="urn:microsoft.com/office/officeart/2005/8/layout/orgChart1"/>
    <dgm:cxn modelId="{2DED481D-65FA-4F61-8D52-F41427AC9D4D}" type="presParOf" srcId="{4A7CA95E-47D5-4EFC-A4B4-92878FB9EFFB}" destId="{FA3B1B79-FB5F-43F0-9C44-0BBDE272C676}" srcOrd="7" destOrd="0" presId="urn:microsoft.com/office/officeart/2005/8/layout/orgChart1"/>
    <dgm:cxn modelId="{D003C0C6-DD99-4010-8157-041C5A55A1CD}" type="presParOf" srcId="{FA3B1B79-FB5F-43F0-9C44-0BBDE272C676}" destId="{10906284-1C73-46DE-A16A-1E80E0F71B1B}" srcOrd="0" destOrd="0" presId="urn:microsoft.com/office/officeart/2005/8/layout/orgChart1"/>
    <dgm:cxn modelId="{540257FB-E04B-4937-A632-AAE7AB85ABDE}" type="presParOf" srcId="{10906284-1C73-46DE-A16A-1E80E0F71B1B}" destId="{C67A43C1-FCC4-4FFB-85E1-669F5CB44F38}" srcOrd="0" destOrd="0" presId="urn:microsoft.com/office/officeart/2005/8/layout/orgChart1"/>
    <dgm:cxn modelId="{0727F9EF-C667-4982-AF6A-8959FD04D6D2}" type="presParOf" srcId="{10906284-1C73-46DE-A16A-1E80E0F71B1B}" destId="{4934D5FC-9325-4517-9780-3AA9717008DC}" srcOrd="1" destOrd="0" presId="urn:microsoft.com/office/officeart/2005/8/layout/orgChart1"/>
    <dgm:cxn modelId="{3320723B-2410-49C1-B198-92A8DF749401}" type="presParOf" srcId="{FA3B1B79-FB5F-43F0-9C44-0BBDE272C676}" destId="{68E5380F-4EB5-44F0-91EB-76E880F9FE2C}" srcOrd="1" destOrd="0" presId="urn:microsoft.com/office/officeart/2005/8/layout/orgChart1"/>
    <dgm:cxn modelId="{BC2C3782-64AF-4DC8-B635-1D6851AFDBF5}" type="presParOf" srcId="{FA3B1B79-FB5F-43F0-9C44-0BBDE272C676}" destId="{7E98A697-0238-473A-802C-84E6162FA7EA}" srcOrd="2" destOrd="0" presId="urn:microsoft.com/office/officeart/2005/8/layout/orgChart1"/>
    <dgm:cxn modelId="{04C30B74-778C-4401-A252-21FB0DC5E9A9}" type="presParOf" srcId="{2E98A806-C1AC-465E-9740-804122BAD2BB}" destId="{E6EDBEFD-4AE2-4199-A1AE-7844B617B7EA}" srcOrd="2" destOrd="0" presId="urn:microsoft.com/office/officeart/2005/8/layout/orgChart1"/>
    <dgm:cxn modelId="{C96AB87C-CF36-4C12-8B2E-B005C985EC83}" type="presParOf" srcId="{39E91501-2624-4B0A-947D-00506C5F2242}" destId="{063AE52F-D24C-434E-8034-DFEEE96540C1}" srcOrd="1" destOrd="0" presId="urn:microsoft.com/office/officeart/2005/8/layout/orgChart1"/>
    <dgm:cxn modelId="{C05F6A63-F8DF-4B2C-86D2-BD1F3BE0260A}" type="presParOf" srcId="{063AE52F-D24C-434E-8034-DFEEE96540C1}" destId="{5B3F0F24-2A93-4923-A8C9-402B80ADF105}" srcOrd="0" destOrd="0" presId="urn:microsoft.com/office/officeart/2005/8/layout/orgChart1"/>
    <dgm:cxn modelId="{69473003-C527-4A9B-922F-604479522C9A}" type="presParOf" srcId="{5B3F0F24-2A93-4923-A8C9-402B80ADF105}" destId="{7A7F2B03-3385-4BD6-B72E-A0E48A8CF0B6}" srcOrd="0" destOrd="0" presId="urn:microsoft.com/office/officeart/2005/8/layout/orgChart1"/>
    <dgm:cxn modelId="{F39B81BA-BAE9-4FB3-A011-86CE639A8A9D}" type="presParOf" srcId="{5B3F0F24-2A93-4923-A8C9-402B80ADF105}" destId="{BCC3057D-4393-43B3-9E35-E826B093AF24}" srcOrd="1" destOrd="0" presId="urn:microsoft.com/office/officeart/2005/8/layout/orgChart1"/>
    <dgm:cxn modelId="{8CC0C8AC-A294-424B-AB38-B5A769DB3E4B}" type="presParOf" srcId="{063AE52F-D24C-434E-8034-DFEEE96540C1}" destId="{3CB81663-D7C2-4CDB-A6F1-B59F31B6484B}" srcOrd="1" destOrd="0" presId="urn:microsoft.com/office/officeart/2005/8/layout/orgChart1"/>
    <dgm:cxn modelId="{F3F0F856-BCD9-4AB8-8F92-ED46785D1705}" type="presParOf" srcId="{3CB81663-D7C2-4CDB-A6F1-B59F31B6484B}" destId="{DF331741-410A-4E13-9403-59FCAC917140}" srcOrd="0" destOrd="0" presId="urn:microsoft.com/office/officeart/2005/8/layout/orgChart1"/>
    <dgm:cxn modelId="{9FDDFF51-0F1E-49AE-93C0-B4C350F4B86B}" type="presParOf" srcId="{3CB81663-D7C2-4CDB-A6F1-B59F31B6484B}" destId="{445D5BE1-AFEB-434B-A817-AF989ED15C07}" srcOrd="1" destOrd="0" presId="urn:microsoft.com/office/officeart/2005/8/layout/orgChart1"/>
    <dgm:cxn modelId="{99F80429-8754-459F-B7BA-98C2EA71E073}" type="presParOf" srcId="{445D5BE1-AFEB-434B-A817-AF989ED15C07}" destId="{D94AE11E-398C-4099-AEDC-1444CA7A4416}" srcOrd="0" destOrd="0" presId="urn:microsoft.com/office/officeart/2005/8/layout/orgChart1"/>
    <dgm:cxn modelId="{CEF5E17A-B631-40D6-A2CB-1A85F74D7D84}" type="presParOf" srcId="{D94AE11E-398C-4099-AEDC-1444CA7A4416}" destId="{21FDE016-0D7B-42BF-AFBD-823B3D6BDF4B}" srcOrd="0" destOrd="0" presId="urn:microsoft.com/office/officeart/2005/8/layout/orgChart1"/>
    <dgm:cxn modelId="{99D3AF45-00C8-46B5-8526-5A9E0C0ACCC0}" type="presParOf" srcId="{D94AE11E-398C-4099-AEDC-1444CA7A4416}" destId="{9DE1DE33-8514-4971-B752-81C72B3FCF64}" srcOrd="1" destOrd="0" presId="urn:microsoft.com/office/officeart/2005/8/layout/orgChart1"/>
    <dgm:cxn modelId="{2A1359CB-412C-40D9-9067-6AD87B4614FE}" type="presParOf" srcId="{445D5BE1-AFEB-434B-A817-AF989ED15C07}" destId="{AB23A734-F44C-449F-AA59-D878872C212C}" srcOrd="1" destOrd="0" presId="urn:microsoft.com/office/officeart/2005/8/layout/orgChart1"/>
    <dgm:cxn modelId="{0139E49B-DD42-4811-ABEA-7016DD76734C}" type="presParOf" srcId="{445D5BE1-AFEB-434B-A817-AF989ED15C07}" destId="{C6D2E6C2-A0EC-49A4-93C2-3C675C576AFE}" srcOrd="2" destOrd="0" presId="urn:microsoft.com/office/officeart/2005/8/layout/orgChart1"/>
    <dgm:cxn modelId="{A1E45C3D-E36F-4C94-AD5A-3A5D76DDE542}" type="presParOf" srcId="{063AE52F-D24C-434E-8034-DFEEE96540C1}" destId="{9134940C-0498-434D-98B1-65D14F06277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25A1253-E7FC-4784-9D89-33FC8452FC37}" type="doc">
      <dgm:prSet loTypeId="urn:microsoft.com/office/officeart/2005/8/layout/lProcess3" loCatId="process" qsTypeId="urn:microsoft.com/office/officeart/2005/8/quickstyle/simple1" qsCatId="simple" csTypeId="urn:microsoft.com/office/officeart/2005/8/colors/accent2_5" csCatId="accent2" phldr="1"/>
      <dgm:spPr/>
      <dgm:t>
        <a:bodyPr/>
        <a:lstStyle/>
        <a:p>
          <a:pPr rtl="1"/>
          <a:endParaRPr lang="fa-IR"/>
        </a:p>
      </dgm:t>
    </dgm:pt>
    <dgm:pt modelId="{1FDAB668-546C-45B1-AB6A-E164CC2297B3}">
      <dgm:prSet custT="1"/>
      <dgm:spPr>
        <a:solidFill>
          <a:srgbClr val="002060">
            <a:alpha val="90000"/>
          </a:srgbClr>
        </a:solidFill>
      </dgm:spPr>
      <dgm:t>
        <a:bodyPr/>
        <a:lstStyle/>
        <a:p>
          <a:pPr algn="just" rtl="1">
            <a:lnSpc>
              <a:spcPct val="100000"/>
            </a:lnSpc>
          </a:pPr>
          <a:r>
            <a:rPr lang="fa-IR" sz="1200" b="1" dirty="0">
              <a:solidFill>
                <a:schemeClr val="bg1"/>
              </a:solidFill>
              <a:cs typeface="B Titr" panose="00000700000000000000" pitchFamily="2" charset="-78"/>
            </a:rPr>
            <a:t>میزان توصیه شده‌ی این گروه از مواد غذایی، </a:t>
          </a:r>
        </a:p>
        <a:p>
          <a:pPr algn="just" rtl="1">
            <a:lnSpc>
              <a:spcPct val="100000"/>
            </a:lnSpc>
          </a:pPr>
          <a:r>
            <a:rPr lang="fa-IR" sz="1200" b="1" dirty="0">
              <a:solidFill>
                <a:srgbClr val="FFFF00"/>
              </a:solidFill>
              <a:cs typeface="B Titr" panose="00000700000000000000" pitchFamily="2" charset="-78"/>
            </a:rPr>
            <a:t>۶ تا ۱۱ سهم در روز است.</a:t>
          </a:r>
        </a:p>
        <a:p>
          <a:pPr algn="just" rtl="1">
            <a:lnSpc>
              <a:spcPct val="100000"/>
            </a:lnSpc>
          </a:pPr>
          <a:r>
            <a:rPr lang="fa-IR" sz="1200" b="1" dirty="0">
              <a:solidFill>
                <a:schemeClr val="bg1"/>
              </a:solidFill>
              <a:cs typeface="B Titr" panose="00000700000000000000" pitchFamily="2" charset="-78"/>
            </a:rPr>
            <a:t> هر واحد از این گروه برابر است با یک برش ۳۰ گرمی از انواع نان (به اندازه یک کف دست بدون انگشتان از نان   سنگک، بربری یا تافتون و در مورد نان لواش چهار کف دست معادل ۳۰ گرم است)، نصف لیوان ماکارونی یا برنج پخته معادل ۴ قاشق غذاخوری، یک چهارم لیوان غلات خام (گندم یا جو).</a:t>
          </a:r>
        </a:p>
      </dgm:t>
    </dgm:pt>
    <dgm:pt modelId="{B1727A38-C6D9-4EFB-BD83-7F00F910DD76}" type="parTrans" cxnId="{A7541FC5-45A0-41DC-B45D-C08DA51F883A}">
      <dgm:prSet/>
      <dgm:spPr/>
      <dgm:t>
        <a:bodyPr/>
        <a:lstStyle/>
        <a:p>
          <a:pPr rtl="1"/>
          <a:endParaRPr lang="fa-IR"/>
        </a:p>
      </dgm:t>
    </dgm:pt>
    <dgm:pt modelId="{4CE06274-ED2E-4524-9708-92A82A4D7582}" type="sibTrans" cxnId="{A7541FC5-45A0-41DC-B45D-C08DA51F883A}">
      <dgm:prSet/>
      <dgm:spPr/>
      <dgm:t>
        <a:bodyPr/>
        <a:lstStyle/>
        <a:p>
          <a:pPr rtl="1"/>
          <a:endParaRPr lang="fa-IR"/>
        </a:p>
      </dgm:t>
    </dgm:pt>
    <dgm:pt modelId="{B69B00C8-7964-4B60-91D7-6DD3323FE559}" type="pres">
      <dgm:prSet presAssocID="{A25A1253-E7FC-4784-9D89-33FC8452FC37}" presName="Name0" presStyleCnt="0">
        <dgm:presLayoutVars>
          <dgm:chPref val="3"/>
          <dgm:dir/>
          <dgm:animLvl val="lvl"/>
          <dgm:resizeHandles/>
        </dgm:presLayoutVars>
      </dgm:prSet>
      <dgm:spPr/>
    </dgm:pt>
    <dgm:pt modelId="{9400F034-6CA7-45E7-A1A1-36075E3AF4CC}" type="pres">
      <dgm:prSet presAssocID="{1FDAB668-546C-45B1-AB6A-E164CC2297B3}" presName="horFlow" presStyleCnt="0"/>
      <dgm:spPr/>
    </dgm:pt>
    <dgm:pt modelId="{5486B720-2FA8-4286-9B0E-9C28C8CF31C2}" type="pres">
      <dgm:prSet presAssocID="{1FDAB668-546C-45B1-AB6A-E164CC2297B3}" presName="bigChev" presStyleLbl="node1" presStyleIdx="0" presStyleCnt="1" custScaleX="130779" custScaleY="118398" custLinFactY="27835" custLinFactNeighborX="1936" custLinFactNeighborY="100000"/>
      <dgm:spPr/>
    </dgm:pt>
  </dgm:ptLst>
  <dgm:cxnLst>
    <dgm:cxn modelId="{E74CD84B-B1E6-488C-9241-6472BF0BF20A}" type="presOf" srcId="{1FDAB668-546C-45B1-AB6A-E164CC2297B3}" destId="{5486B720-2FA8-4286-9B0E-9C28C8CF31C2}" srcOrd="0" destOrd="0" presId="urn:microsoft.com/office/officeart/2005/8/layout/lProcess3"/>
    <dgm:cxn modelId="{F883E57D-4856-46F0-91E1-D74EBD4D296E}" type="presOf" srcId="{A25A1253-E7FC-4784-9D89-33FC8452FC37}" destId="{B69B00C8-7964-4B60-91D7-6DD3323FE559}" srcOrd="0" destOrd="0" presId="urn:microsoft.com/office/officeart/2005/8/layout/lProcess3"/>
    <dgm:cxn modelId="{A7541FC5-45A0-41DC-B45D-C08DA51F883A}" srcId="{A25A1253-E7FC-4784-9D89-33FC8452FC37}" destId="{1FDAB668-546C-45B1-AB6A-E164CC2297B3}" srcOrd="0" destOrd="0" parTransId="{B1727A38-C6D9-4EFB-BD83-7F00F910DD76}" sibTransId="{4CE06274-ED2E-4524-9708-92A82A4D7582}"/>
    <dgm:cxn modelId="{3A44474E-E649-49A8-ABC4-EF884A4AF6FC}" type="presParOf" srcId="{B69B00C8-7964-4B60-91D7-6DD3323FE559}" destId="{9400F034-6CA7-45E7-A1A1-36075E3AF4CC}" srcOrd="0" destOrd="0" presId="urn:microsoft.com/office/officeart/2005/8/layout/lProcess3"/>
    <dgm:cxn modelId="{61CB1750-7194-47A4-AFE3-2F7A7A00762F}" type="presParOf" srcId="{9400F034-6CA7-45E7-A1A1-36075E3AF4CC}" destId="{5486B720-2FA8-4286-9B0E-9C28C8CF31C2}" srcOrd="0" destOrd="0" presId="urn:microsoft.com/office/officeart/2005/8/layout/lProcess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43AD2F9D-B502-427D-9848-08D5E4DC6DB2}" type="doc">
      <dgm:prSet loTypeId="urn:microsoft.com/office/officeart/2005/8/layout/vList2" loCatId="list" qsTypeId="urn:microsoft.com/office/officeart/2005/8/quickstyle/simple2" qsCatId="simple" csTypeId="urn:microsoft.com/office/officeart/2005/8/colors/accent2_5" csCatId="accent2" phldr="1"/>
      <dgm:spPr/>
      <dgm:t>
        <a:bodyPr/>
        <a:lstStyle/>
        <a:p>
          <a:pPr rtl="1"/>
          <a:endParaRPr lang="fa-IR"/>
        </a:p>
      </dgm:t>
    </dgm:pt>
    <dgm:pt modelId="{47C87581-F2AE-4170-8614-EF562806CAEA}">
      <dgm:prSet custT="1"/>
      <dgm:spPr>
        <a:solidFill>
          <a:schemeClr val="accent5">
            <a:lumMod val="50000"/>
            <a:alpha val="90000"/>
          </a:schemeClr>
        </a:solidFill>
      </dgm:spPr>
      <dgm:t>
        <a:bodyPr/>
        <a:lstStyle/>
        <a:p>
          <a:pPr algn="ctr" rtl="1"/>
          <a:r>
            <a:rPr lang="ar-SA" sz="3200" b="1" dirty="0">
              <a:solidFill>
                <a:schemeClr val="bg1"/>
              </a:solidFill>
              <a:cs typeface="B Titr" panose="00000700000000000000" pitchFamily="2" charset="-78"/>
            </a:rPr>
            <a:t>نان کامل یا سبوس‌دار از آردی تهیه می‌شود که تمامی اجزای دانه گندم، از جمله سبوس و جوانه، در آن حفظ شده است</a:t>
          </a:r>
          <a:r>
            <a:rPr lang="en-US" sz="3200" b="1" dirty="0">
              <a:solidFill>
                <a:schemeClr val="bg1"/>
              </a:solidFill>
              <a:cs typeface="B Titr" panose="00000700000000000000" pitchFamily="2" charset="-78"/>
            </a:rPr>
            <a:t>.</a:t>
          </a:r>
          <a:endParaRPr lang="fa-IR" sz="3200" b="1" dirty="0">
            <a:solidFill>
              <a:schemeClr val="bg1"/>
            </a:solidFill>
            <a:cs typeface="B Titr" panose="00000700000000000000" pitchFamily="2" charset="-78"/>
          </a:endParaRPr>
        </a:p>
      </dgm:t>
    </dgm:pt>
    <dgm:pt modelId="{32FD2B73-9BC3-44DE-8439-69FF96200FC0}" type="parTrans" cxnId="{A4149284-714B-4ABF-A874-BF7F662E7695}">
      <dgm:prSet/>
      <dgm:spPr/>
      <dgm:t>
        <a:bodyPr/>
        <a:lstStyle/>
        <a:p>
          <a:pPr rtl="1"/>
          <a:endParaRPr lang="fa-IR" sz="3200">
            <a:solidFill>
              <a:schemeClr val="bg1"/>
            </a:solidFill>
            <a:cs typeface="B Titr" panose="00000700000000000000" pitchFamily="2" charset="-78"/>
          </a:endParaRPr>
        </a:p>
      </dgm:t>
    </dgm:pt>
    <dgm:pt modelId="{E696DA1E-45F7-445C-A495-78B5A5A6CFD4}" type="sibTrans" cxnId="{A4149284-714B-4ABF-A874-BF7F662E7695}">
      <dgm:prSet/>
      <dgm:spPr/>
      <dgm:t>
        <a:bodyPr/>
        <a:lstStyle/>
        <a:p>
          <a:pPr rtl="1"/>
          <a:endParaRPr lang="fa-IR" sz="3200">
            <a:solidFill>
              <a:schemeClr val="bg1"/>
            </a:solidFill>
            <a:cs typeface="B Titr" panose="00000700000000000000" pitchFamily="2" charset="-78"/>
          </a:endParaRPr>
        </a:p>
      </dgm:t>
    </dgm:pt>
    <dgm:pt modelId="{F4EEB622-C010-49F0-82A6-EFB5F15C20D2}" type="pres">
      <dgm:prSet presAssocID="{43AD2F9D-B502-427D-9848-08D5E4DC6DB2}" presName="linear" presStyleCnt="0">
        <dgm:presLayoutVars>
          <dgm:animLvl val="lvl"/>
          <dgm:resizeHandles val="exact"/>
        </dgm:presLayoutVars>
      </dgm:prSet>
      <dgm:spPr/>
    </dgm:pt>
    <dgm:pt modelId="{BB140738-021A-418C-A73D-E9CC1A564316}" type="pres">
      <dgm:prSet presAssocID="{47C87581-F2AE-4170-8614-EF562806CAEA}" presName="parentText" presStyleLbl="node1" presStyleIdx="0" presStyleCnt="1" custScaleY="264950" custLinFactY="44895" custLinFactNeighborX="4568" custLinFactNeighborY="100000">
        <dgm:presLayoutVars>
          <dgm:chMax val="0"/>
          <dgm:bulletEnabled val="1"/>
        </dgm:presLayoutVars>
      </dgm:prSet>
      <dgm:spPr/>
    </dgm:pt>
  </dgm:ptLst>
  <dgm:cxnLst>
    <dgm:cxn modelId="{A7BE9B15-4E28-4C8C-9A3B-E2760E876768}" type="presOf" srcId="{43AD2F9D-B502-427D-9848-08D5E4DC6DB2}" destId="{F4EEB622-C010-49F0-82A6-EFB5F15C20D2}" srcOrd="0" destOrd="0" presId="urn:microsoft.com/office/officeart/2005/8/layout/vList2"/>
    <dgm:cxn modelId="{FB907D4B-5A75-4248-8DCD-53969360C471}" type="presOf" srcId="{47C87581-F2AE-4170-8614-EF562806CAEA}" destId="{BB140738-021A-418C-A73D-E9CC1A564316}" srcOrd="0" destOrd="0" presId="urn:microsoft.com/office/officeart/2005/8/layout/vList2"/>
    <dgm:cxn modelId="{A4149284-714B-4ABF-A874-BF7F662E7695}" srcId="{43AD2F9D-B502-427D-9848-08D5E4DC6DB2}" destId="{47C87581-F2AE-4170-8614-EF562806CAEA}" srcOrd="0" destOrd="0" parTransId="{32FD2B73-9BC3-44DE-8439-69FF96200FC0}" sibTransId="{E696DA1E-45F7-445C-A495-78B5A5A6CFD4}"/>
    <dgm:cxn modelId="{A9B89D86-DA6B-44E1-BD9E-099B0F4CE953}" type="presParOf" srcId="{F4EEB622-C010-49F0-82A6-EFB5F15C20D2}" destId="{BB140738-021A-418C-A73D-E9CC1A564316}"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6668094D-540D-4852-9133-0893BE9BC8FD}"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pPr rtl="1"/>
          <a:endParaRPr lang="fa-IR"/>
        </a:p>
      </dgm:t>
    </dgm:pt>
    <dgm:pt modelId="{53232D92-4A82-4324-852C-F7D7F8E906F3}">
      <dgm:prSet custT="1"/>
      <dgm:spPr>
        <a:solidFill>
          <a:schemeClr val="accent6">
            <a:lumMod val="50000"/>
            <a:alpha val="80000"/>
          </a:schemeClr>
        </a:solidFill>
      </dgm:spPr>
      <dgm:t>
        <a:bodyPr/>
        <a:lstStyle/>
        <a:p>
          <a:pPr rtl="1"/>
          <a:r>
            <a:rPr lang="ar-SA" sz="5400" b="1" dirty="0">
              <a:solidFill>
                <a:schemeClr val="bg1"/>
              </a:solidFill>
              <a:cs typeface="B Nazanin" panose="00000400000000000000" pitchFamily="2" charset="-78"/>
            </a:rPr>
            <a:t>مزایا</a:t>
          </a:r>
          <a:endParaRPr lang="fa-IR" sz="5400" b="1" dirty="0">
            <a:solidFill>
              <a:schemeClr val="bg1"/>
            </a:solidFill>
            <a:cs typeface="B Nazanin" panose="00000400000000000000" pitchFamily="2" charset="-78"/>
          </a:endParaRPr>
        </a:p>
      </dgm:t>
    </dgm:pt>
    <dgm:pt modelId="{E604A3AB-B75B-4338-8300-C568A8522BEC}" type="parTrans" cxnId="{6EB05F38-DC99-4AAA-BE23-967E0645AE6E}">
      <dgm:prSet/>
      <dgm:spPr/>
      <dgm:t>
        <a:bodyPr/>
        <a:lstStyle/>
        <a:p>
          <a:pPr rtl="1"/>
          <a:endParaRPr lang="fa-IR"/>
        </a:p>
      </dgm:t>
    </dgm:pt>
    <dgm:pt modelId="{FE471A5D-F392-4082-BD80-3134E53C41A4}" type="sibTrans" cxnId="{6EB05F38-DC99-4AAA-BE23-967E0645AE6E}">
      <dgm:prSet/>
      <dgm:spPr/>
      <dgm:t>
        <a:bodyPr/>
        <a:lstStyle/>
        <a:p>
          <a:pPr rtl="1"/>
          <a:endParaRPr lang="fa-IR"/>
        </a:p>
      </dgm:t>
    </dgm:pt>
    <dgm:pt modelId="{D33B6583-F15F-42D5-A74D-C4519C95DAED}">
      <dgm:prSet custT="1"/>
      <dgm:spPr>
        <a:solidFill>
          <a:srgbClr val="002060">
            <a:alpha val="70000"/>
          </a:srgbClr>
        </a:solidFill>
      </dgm:spPr>
      <dgm:t>
        <a:bodyPr/>
        <a:lstStyle/>
        <a:p>
          <a:pPr rtl="1"/>
          <a:r>
            <a:rPr lang="ar-SA" sz="1800" b="1" dirty="0">
              <a:solidFill>
                <a:schemeClr val="bg1"/>
              </a:solidFill>
              <a:cs typeface="B Titr" panose="00000700000000000000" pitchFamily="2" charset="-78"/>
            </a:rPr>
            <a:t>پیشگیری از کمبود ریزمغذی‌ها در سطح جامعه، به‌ویژه در میان کودکان و زنان باردار</a:t>
          </a:r>
          <a:r>
            <a:rPr lang="en-US" sz="1800" b="1" dirty="0">
              <a:solidFill>
                <a:schemeClr val="bg1"/>
              </a:solidFill>
              <a:cs typeface="B Titr" panose="00000700000000000000" pitchFamily="2" charset="-78"/>
            </a:rPr>
            <a:t>.</a:t>
          </a:r>
          <a:endParaRPr lang="fa-IR" sz="1800" b="1" dirty="0">
            <a:solidFill>
              <a:schemeClr val="bg1"/>
            </a:solidFill>
            <a:cs typeface="B Titr" panose="00000700000000000000" pitchFamily="2" charset="-78"/>
          </a:endParaRPr>
        </a:p>
      </dgm:t>
    </dgm:pt>
    <dgm:pt modelId="{109F5C14-72FA-4E84-B6C5-0F698DF5C45E}" type="parTrans" cxnId="{CDACF6B4-61E4-41CC-8F9F-3816619C4E5D}">
      <dgm:prSet/>
      <dgm:spPr/>
      <dgm:t>
        <a:bodyPr/>
        <a:lstStyle/>
        <a:p>
          <a:pPr rtl="1"/>
          <a:endParaRPr lang="fa-IR" sz="4000" b="1">
            <a:solidFill>
              <a:schemeClr val="tx1"/>
            </a:solidFill>
            <a:cs typeface="B Nazanin" panose="00000400000000000000" pitchFamily="2" charset="-78"/>
          </a:endParaRPr>
        </a:p>
      </dgm:t>
    </dgm:pt>
    <dgm:pt modelId="{E6029977-C873-4A4C-B7CB-D1922E1770C7}" type="sibTrans" cxnId="{CDACF6B4-61E4-41CC-8F9F-3816619C4E5D}">
      <dgm:prSet/>
      <dgm:spPr/>
      <dgm:t>
        <a:bodyPr/>
        <a:lstStyle/>
        <a:p>
          <a:pPr rtl="1"/>
          <a:endParaRPr lang="fa-IR"/>
        </a:p>
      </dgm:t>
    </dgm:pt>
    <dgm:pt modelId="{7909FBBF-9794-4000-8333-05CBC8710C52}">
      <dgm:prSet custT="1"/>
      <dgm:spPr>
        <a:solidFill>
          <a:srgbClr val="0070C0">
            <a:alpha val="70000"/>
          </a:srgbClr>
        </a:solidFill>
      </dgm:spPr>
      <dgm:t>
        <a:bodyPr/>
        <a:lstStyle/>
        <a:p>
          <a:pPr rtl="1"/>
          <a:r>
            <a:rPr lang="ar-SA" sz="1800" b="1" dirty="0">
              <a:solidFill>
                <a:schemeClr val="bg1"/>
              </a:solidFill>
              <a:cs typeface="B Titr" panose="00000700000000000000" pitchFamily="2" charset="-78"/>
            </a:rPr>
            <a:t>کمک به کاهش شیوع کم‌خونی فقر آهن، که یکی از مشکلات شایع تغذیه‌ای در کشورهای در حال توسعه است</a:t>
          </a:r>
          <a:r>
            <a:rPr lang="fa-IR" sz="1800" b="1" dirty="0">
              <a:solidFill>
                <a:schemeClr val="bg1"/>
              </a:solidFill>
              <a:cs typeface="B Titr" panose="00000700000000000000" pitchFamily="2" charset="-78"/>
            </a:rPr>
            <a:t>.</a:t>
          </a:r>
        </a:p>
      </dgm:t>
    </dgm:pt>
    <dgm:pt modelId="{92903D9C-9F87-4E09-A96A-A30653FA7D7D}" type="parTrans" cxnId="{9CA12766-8FD1-4A63-912C-37DD16421822}">
      <dgm:prSet/>
      <dgm:spPr/>
      <dgm:t>
        <a:bodyPr/>
        <a:lstStyle/>
        <a:p>
          <a:pPr rtl="1"/>
          <a:endParaRPr lang="fa-IR" sz="4000" b="1">
            <a:solidFill>
              <a:schemeClr val="tx1"/>
            </a:solidFill>
            <a:cs typeface="B Nazanin" panose="00000400000000000000" pitchFamily="2" charset="-78"/>
          </a:endParaRPr>
        </a:p>
      </dgm:t>
    </dgm:pt>
    <dgm:pt modelId="{60FE5FD6-9ECA-430B-B3B5-8CAA886572C3}" type="sibTrans" cxnId="{9CA12766-8FD1-4A63-912C-37DD16421822}">
      <dgm:prSet/>
      <dgm:spPr/>
      <dgm:t>
        <a:bodyPr/>
        <a:lstStyle/>
        <a:p>
          <a:pPr rtl="1"/>
          <a:endParaRPr lang="fa-IR"/>
        </a:p>
      </dgm:t>
    </dgm:pt>
    <dgm:pt modelId="{01555270-FF98-456B-9892-17F209941F32}">
      <dgm:prSet custT="1"/>
      <dgm:spPr>
        <a:solidFill>
          <a:srgbClr val="C00000">
            <a:alpha val="70000"/>
          </a:srgbClr>
        </a:solidFill>
      </dgm:spPr>
      <dgm:t>
        <a:bodyPr/>
        <a:lstStyle/>
        <a:p>
          <a:pPr rtl="1"/>
          <a:r>
            <a:rPr lang="ar-SA" sz="1800" b="1" dirty="0">
              <a:solidFill>
                <a:schemeClr val="bg1"/>
              </a:solidFill>
              <a:cs typeface="B Titr" panose="00000700000000000000" pitchFamily="2" charset="-78"/>
            </a:rPr>
            <a:t>امکان بهبود کیفیت کلی رژیم غذایی </a:t>
          </a:r>
          <a:r>
            <a:rPr lang="fa-IR" sz="1800" b="1" dirty="0">
              <a:solidFill>
                <a:schemeClr val="bg1"/>
              </a:solidFill>
              <a:cs typeface="B Titr" panose="00000700000000000000" pitchFamily="2" charset="-78"/>
            </a:rPr>
            <a:t>جامعه</a:t>
          </a:r>
          <a:r>
            <a:rPr lang="en-US" sz="1800" b="1" dirty="0">
              <a:solidFill>
                <a:schemeClr val="bg1"/>
              </a:solidFill>
              <a:cs typeface="B Titr" panose="00000700000000000000" pitchFamily="2" charset="-78"/>
            </a:rPr>
            <a:t>.</a:t>
          </a:r>
          <a:endParaRPr lang="fa-IR" sz="1800" b="1" dirty="0">
            <a:solidFill>
              <a:schemeClr val="bg1"/>
            </a:solidFill>
            <a:cs typeface="B Titr" panose="00000700000000000000" pitchFamily="2" charset="-78"/>
          </a:endParaRPr>
        </a:p>
      </dgm:t>
    </dgm:pt>
    <dgm:pt modelId="{B1736DBB-B349-4CD0-A711-6B1D82514509}" type="parTrans" cxnId="{D3A90609-667D-433F-AE7B-A26882E1940E}">
      <dgm:prSet/>
      <dgm:spPr/>
      <dgm:t>
        <a:bodyPr/>
        <a:lstStyle/>
        <a:p>
          <a:pPr rtl="1"/>
          <a:endParaRPr lang="fa-IR" sz="4000" b="1">
            <a:solidFill>
              <a:schemeClr val="tx1"/>
            </a:solidFill>
            <a:cs typeface="B Nazanin" panose="00000400000000000000" pitchFamily="2" charset="-78"/>
          </a:endParaRPr>
        </a:p>
      </dgm:t>
    </dgm:pt>
    <dgm:pt modelId="{76FB253F-A5A7-4E3D-AB8C-06D6C2F023A1}" type="sibTrans" cxnId="{D3A90609-667D-433F-AE7B-A26882E1940E}">
      <dgm:prSet/>
      <dgm:spPr/>
      <dgm:t>
        <a:bodyPr/>
        <a:lstStyle/>
        <a:p>
          <a:pPr rtl="1"/>
          <a:endParaRPr lang="fa-IR"/>
        </a:p>
      </dgm:t>
    </dgm:pt>
    <dgm:pt modelId="{BA11859C-EEEA-4E53-AABE-6C9567C2C28C}">
      <dgm:prSet custT="1"/>
      <dgm:spPr>
        <a:solidFill>
          <a:srgbClr val="C00000">
            <a:alpha val="80000"/>
          </a:srgbClr>
        </a:solidFill>
      </dgm:spPr>
      <dgm:t>
        <a:bodyPr/>
        <a:lstStyle/>
        <a:p>
          <a:pPr rtl="1"/>
          <a:r>
            <a:rPr lang="ar-SA" sz="5400" b="1" dirty="0">
              <a:solidFill>
                <a:schemeClr val="bg1"/>
              </a:solidFill>
              <a:cs typeface="B Nazanin" panose="00000400000000000000" pitchFamily="2" charset="-78"/>
            </a:rPr>
            <a:t>معایب</a:t>
          </a:r>
          <a:endParaRPr lang="fa-IR" sz="5400" b="1" dirty="0">
            <a:solidFill>
              <a:schemeClr val="bg1"/>
            </a:solidFill>
            <a:cs typeface="B Nazanin" panose="00000400000000000000" pitchFamily="2" charset="-78"/>
          </a:endParaRPr>
        </a:p>
      </dgm:t>
    </dgm:pt>
    <dgm:pt modelId="{B171D866-1ACD-4B07-9960-2C14F4176C84}" type="parTrans" cxnId="{B0E5FF91-2F35-4C18-801A-72B30B714F23}">
      <dgm:prSet/>
      <dgm:spPr/>
      <dgm:t>
        <a:bodyPr/>
        <a:lstStyle/>
        <a:p>
          <a:pPr rtl="1"/>
          <a:endParaRPr lang="fa-IR"/>
        </a:p>
      </dgm:t>
    </dgm:pt>
    <dgm:pt modelId="{1AC397EB-B39F-441C-8929-5713B37BC46E}" type="sibTrans" cxnId="{B0E5FF91-2F35-4C18-801A-72B30B714F23}">
      <dgm:prSet/>
      <dgm:spPr/>
      <dgm:t>
        <a:bodyPr/>
        <a:lstStyle/>
        <a:p>
          <a:pPr rtl="1"/>
          <a:endParaRPr lang="fa-IR"/>
        </a:p>
      </dgm:t>
    </dgm:pt>
    <dgm:pt modelId="{00176BBC-6DA2-47B6-AEC1-DA283D9C9BD4}">
      <dgm:prSet custT="1"/>
      <dgm:spPr>
        <a:solidFill>
          <a:schemeClr val="accent5">
            <a:lumMod val="75000"/>
            <a:alpha val="70000"/>
          </a:schemeClr>
        </a:solidFill>
      </dgm:spPr>
      <dgm:t>
        <a:bodyPr/>
        <a:lstStyle/>
        <a:p>
          <a:pPr rtl="1"/>
          <a:r>
            <a:rPr lang="ar-SA" sz="1800" b="1" dirty="0">
              <a:solidFill>
                <a:schemeClr val="bg1"/>
              </a:solidFill>
              <a:cs typeface="B Titr" panose="00000700000000000000" pitchFamily="2" charset="-78"/>
            </a:rPr>
            <a:t>صرف بیش از حد این نان‌ها در کنار مکمل‌های دارویی ممکن است منجر به دریافت بیش از حد برخی ریزمغذی‌ها شود</a:t>
          </a:r>
          <a:r>
            <a:rPr lang="en-US" sz="1800" b="1" dirty="0">
              <a:solidFill>
                <a:schemeClr val="bg1"/>
              </a:solidFill>
              <a:cs typeface="B Titr" panose="00000700000000000000" pitchFamily="2" charset="-78"/>
            </a:rPr>
            <a:t>.</a:t>
          </a:r>
          <a:endParaRPr lang="fa-IR" sz="1800" b="1" dirty="0">
            <a:solidFill>
              <a:schemeClr val="bg1"/>
            </a:solidFill>
            <a:cs typeface="B Titr" panose="00000700000000000000" pitchFamily="2" charset="-78"/>
          </a:endParaRPr>
        </a:p>
      </dgm:t>
    </dgm:pt>
    <dgm:pt modelId="{7B390089-FD65-446C-847E-3215BF050AD8}" type="parTrans" cxnId="{0C8D4B2C-B10E-4138-A51F-4CB98E490523}">
      <dgm:prSet/>
      <dgm:spPr/>
      <dgm:t>
        <a:bodyPr/>
        <a:lstStyle/>
        <a:p>
          <a:pPr rtl="1"/>
          <a:endParaRPr lang="fa-IR" sz="4000" b="1">
            <a:solidFill>
              <a:schemeClr val="tx1"/>
            </a:solidFill>
            <a:cs typeface="B Nazanin" panose="00000400000000000000" pitchFamily="2" charset="-78"/>
          </a:endParaRPr>
        </a:p>
      </dgm:t>
    </dgm:pt>
    <dgm:pt modelId="{494C8A48-392D-447C-AD1D-3364943CF9D2}" type="sibTrans" cxnId="{0C8D4B2C-B10E-4138-A51F-4CB98E490523}">
      <dgm:prSet/>
      <dgm:spPr/>
      <dgm:t>
        <a:bodyPr/>
        <a:lstStyle/>
        <a:p>
          <a:pPr rtl="1"/>
          <a:endParaRPr lang="fa-IR"/>
        </a:p>
      </dgm:t>
    </dgm:pt>
    <dgm:pt modelId="{66176484-5DA1-462D-9145-C3866F75CC50}">
      <dgm:prSet custT="1"/>
      <dgm:spPr>
        <a:solidFill>
          <a:srgbClr val="B45210">
            <a:alpha val="70000"/>
          </a:srgbClr>
        </a:solidFill>
      </dgm:spPr>
      <dgm:t>
        <a:bodyPr/>
        <a:lstStyle/>
        <a:p>
          <a:pPr rtl="1"/>
          <a:r>
            <a:rPr lang="ar-SA" sz="1800" b="1" dirty="0">
              <a:solidFill>
                <a:schemeClr val="bg1"/>
              </a:solidFill>
              <a:cs typeface="B Titr" panose="00000700000000000000" pitchFamily="2" charset="-78"/>
            </a:rPr>
            <a:t>گاهی هزینه تولید و قیمت مصرف‌کننده افزایش می‌یابد</a:t>
          </a:r>
          <a:r>
            <a:rPr lang="en-US" sz="1800" b="1" dirty="0">
              <a:solidFill>
                <a:schemeClr val="bg1"/>
              </a:solidFill>
              <a:cs typeface="B Titr" panose="00000700000000000000" pitchFamily="2" charset="-78"/>
            </a:rPr>
            <a:t>.</a:t>
          </a:r>
          <a:endParaRPr lang="fa-IR" sz="1800" b="1" dirty="0">
            <a:solidFill>
              <a:schemeClr val="bg1"/>
            </a:solidFill>
            <a:cs typeface="B Titr" panose="00000700000000000000" pitchFamily="2" charset="-78"/>
          </a:endParaRPr>
        </a:p>
      </dgm:t>
    </dgm:pt>
    <dgm:pt modelId="{976828C2-BBFC-477B-8709-72B0B38884A6}" type="parTrans" cxnId="{9E7C2607-3DE6-4E09-A61B-25BAC17AF497}">
      <dgm:prSet/>
      <dgm:spPr/>
      <dgm:t>
        <a:bodyPr/>
        <a:lstStyle/>
        <a:p>
          <a:pPr rtl="1"/>
          <a:endParaRPr lang="fa-IR" sz="4000" b="1">
            <a:solidFill>
              <a:schemeClr val="tx1"/>
            </a:solidFill>
            <a:cs typeface="B Nazanin" panose="00000400000000000000" pitchFamily="2" charset="-78"/>
          </a:endParaRPr>
        </a:p>
      </dgm:t>
    </dgm:pt>
    <dgm:pt modelId="{8653399D-09BC-4EB4-AF7B-9B08858750FB}" type="sibTrans" cxnId="{9E7C2607-3DE6-4E09-A61B-25BAC17AF497}">
      <dgm:prSet/>
      <dgm:spPr/>
      <dgm:t>
        <a:bodyPr/>
        <a:lstStyle/>
        <a:p>
          <a:pPr rtl="1"/>
          <a:endParaRPr lang="fa-IR"/>
        </a:p>
      </dgm:t>
    </dgm:pt>
    <dgm:pt modelId="{70DA1DF9-65FD-418D-BCFC-A673EB371636}">
      <dgm:prSet custT="1"/>
      <dgm:spPr>
        <a:solidFill>
          <a:srgbClr val="7030A0">
            <a:alpha val="70000"/>
          </a:srgbClr>
        </a:solidFill>
      </dgm:spPr>
      <dgm:t>
        <a:bodyPr/>
        <a:lstStyle/>
        <a:p>
          <a:pPr rtl="1"/>
          <a:r>
            <a:rPr lang="ar-SA" sz="1800" b="1" dirty="0">
              <a:solidFill>
                <a:schemeClr val="bg1"/>
              </a:solidFill>
              <a:cs typeface="B Titr" panose="00000700000000000000" pitchFamily="2" charset="-78"/>
            </a:rPr>
            <a:t>در برخی موارد، تغییر طعم یا رنگ نان می‌تواند مقبولیت آن را کاهش دهد</a:t>
          </a:r>
          <a:r>
            <a:rPr lang="en-US" sz="1800" b="1" dirty="0">
              <a:solidFill>
                <a:schemeClr val="bg1"/>
              </a:solidFill>
              <a:cs typeface="B Titr" panose="00000700000000000000" pitchFamily="2" charset="-78"/>
            </a:rPr>
            <a:t>.</a:t>
          </a:r>
          <a:endParaRPr lang="fa-IR" sz="1800" b="1" dirty="0">
            <a:solidFill>
              <a:schemeClr val="bg1"/>
            </a:solidFill>
            <a:cs typeface="B Titr" panose="00000700000000000000" pitchFamily="2" charset="-78"/>
          </a:endParaRPr>
        </a:p>
      </dgm:t>
    </dgm:pt>
    <dgm:pt modelId="{C0A13BCA-CB9E-4A5E-BC96-D30EDD451188}" type="parTrans" cxnId="{0730F85A-BA65-4089-84AA-E40C93153F47}">
      <dgm:prSet/>
      <dgm:spPr/>
      <dgm:t>
        <a:bodyPr/>
        <a:lstStyle/>
        <a:p>
          <a:pPr rtl="1"/>
          <a:endParaRPr lang="fa-IR" sz="4000" b="1">
            <a:solidFill>
              <a:schemeClr val="tx1"/>
            </a:solidFill>
            <a:cs typeface="B Nazanin" panose="00000400000000000000" pitchFamily="2" charset="-78"/>
          </a:endParaRPr>
        </a:p>
      </dgm:t>
    </dgm:pt>
    <dgm:pt modelId="{7AA7BD44-6BFF-4DC8-B479-405E9B53E2B1}" type="sibTrans" cxnId="{0730F85A-BA65-4089-84AA-E40C93153F47}">
      <dgm:prSet/>
      <dgm:spPr/>
      <dgm:t>
        <a:bodyPr/>
        <a:lstStyle/>
        <a:p>
          <a:pPr rtl="1"/>
          <a:endParaRPr lang="fa-IR"/>
        </a:p>
      </dgm:t>
    </dgm:pt>
    <dgm:pt modelId="{7F2388F2-C085-4B25-8517-901C7561082E}" type="pres">
      <dgm:prSet presAssocID="{6668094D-540D-4852-9133-0893BE9BC8FD}" presName="hierChild1" presStyleCnt="0">
        <dgm:presLayoutVars>
          <dgm:orgChart val="1"/>
          <dgm:chPref val="1"/>
          <dgm:dir/>
          <dgm:animOne val="branch"/>
          <dgm:animLvl val="lvl"/>
          <dgm:resizeHandles/>
        </dgm:presLayoutVars>
      </dgm:prSet>
      <dgm:spPr/>
    </dgm:pt>
    <dgm:pt modelId="{661B6E3B-9CB9-4F9E-8CD5-802289EEDC73}" type="pres">
      <dgm:prSet presAssocID="{53232D92-4A82-4324-852C-F7D7F8E906F3}" presName="hierRoot1" presStyleCnt="0">
        <dgm:presLayoutVars>
          <dgm:hierBranch val="init"/>
        </dgm:presLayoutVars>
      </dgm:prSet>
      <dgm:spPr/>
    </dgm:pt>
    <dgm:pt modelId="{DD266BE3-6BCB-4C01-A4CB-7D3B1537FEDB}" type="pres">
      <dgm:prSet presAssocID="{53232D92-4A82-4324-852C-F7D7F8E906F3}" presName="rootComposite1" presStyleCnt="0"/>
      <dgm:spPr/>
    </dgm:pt>
    <dgm:pt modelId="{92734E96-3FF7-44D8-88DC-8510D75AB504}" type="pres">
      <dgm:prSet presAssocID="{53232D92-4A82-4324-852C-F7D7F8E906F3}" presName="rootText1" presStyleLbl="node0" presStyleIdx="0" presStyleCnt="2" custScaleX="246112" custScaleY="223081" custLinFactX="112175" custLinFactNeighborX="200000" custLinFactNeighborY="-35891">
        <dgm:presLayoutVars>
          <dgm:chPref val="3"/>
        </dgm:presLayoutVars>
      </dgm:prSet>
      <dgm:spPr/>
    </dgm:pt>
    <dgm:pt modelId="{F0A173E3-E8AD-40BC-816A-BCBFB3BCB0F0}" type="pres">
      <dgm:prSet presAssocID="{53232D92-4A82-4324-852C-F7D7F8E906F3}" presName="rootConnector1" presStyleLbl="node1" presStyleIdx="0" presStyleCnt="0"/>
      <dgm:spPr/>
    </dgm:pt>
    <dgm:pt modelId="{32843A3E-572D-460F-9202-BEE2A572A389}" type="pres">
      <dgm:prSet presAssocID="{53232D92-4A82-4324-852C-F7D7F8E906F3}" presName="hierChild2" presStyleCnt="0"/>
      <dgm:spPr/>
    </dgm:pt>
    <dgm:pt modelId="{C3E3201C-DB07-4397-892D-FE2B6EC55227}" type="pres">
      <dgm:prSet presAssocID="{109F5C14-72FA-4E84-B6C5-0F698DF5C45E}" presName="Name37" presStyleLbl="parChTrans1D2" presStyleIdx="0" presStyleCnt="6"/>
      <dgm:spPr/>
    </dgm:pt>
    <dgm:pt modelId="{58383293-BAA1-423E-B834-8C8AD8B0BA52}" type="pres">
      <dgm:prSet presAssocID="{D33B6583-F15F-42D5-A74D-C4519C95DAED}" presName="hierRoot2" presStyleCnt="0">
        <dgm:presLayoutVars>
          <dgm:hierBranch val="init"/>
        </dgm:presLayoutVars>
      </dgm:prSet>
      <dgm:spPr/>
    </dgm:pt>
    <dgm:pt modelId="{19F7DF44-ABE8-4806-BE7B-AD47B7B940FC}" type="pres">
      <dgm:prSet presAssocID="{D33B6583-F15F-42D5-A74D-C4519C95DAED}" presName="rootComposite" presStyleCnt="0"/>
      <dgm:spPr/>
    </dgm:pt>
    <dgm:pt modelId="{B2680854-81BB-4F8D-9886-B38B0F3694BC}" type="pres">
      <dgm:prSet presAssocID="{D33B6583-F15F-42D5-A74D-C4519C95DAED}" presName="rootText" presStyleLbl="node2" presStyleIdx="0" presStyleCnt="6" custScaleX="582358" custScaleY="315147" custLinFactX="46655" custLinFactY="69757" custLinFactNeighborX="100000" custLinFactNeighborY="100000">
        <dgm:presLayoutVars>
          <dgm:chPref val="3"/>
        </dgm:presLayoutVars>
      </dgm:prSet>
      <dgm:spPr/>
    </dgm:pt>
    <dgm:pt modelId="{B8A18463-1346-464E-A548-B3206B98E434}" type="pres">
      <dgm:prSet presAssocID="{D33B6583-F15F-42D5-A74D-C4519C95DAED}" presName="rootConnector" presStyleLbl="node2" presStyleIdx="0" presStyleCnt="6"/>
      <dgm:spPr/>
    </dgm:pt>
    <dgm:pt modelId="{C0442555-9F1B-4B98-AE8C-9CD6CC0EB97D}" type="pres">
      <dgm:prSet presAssocID="{D33B6583-F15F-42D5-A74D-C4519C95DAED}" presName="hierChild4" presStyleCnt="0"/>
      <dgm:spPr/>
    </dgm:pt>
    <dgm:pt modelId="{98C27CB3-6AAD-4F72-86F6-B5C3734F4F82}" type="pres">
      <dgm:prSet presAssocID="{D33B6583-F15F-42D5-A74D-C4519C95DAED}" presName="hierChild5" presStyleCnt="0"/>
      <dgm:spPr/>
    </dgm:pt>
    <dgm:pt modelId="{1C23BF18-E805-4C5F-8401-1BB4CB3DE4A6}" type="pres">
      <dgm:prSet presAssocID="{92903D9C-9F87-4E09-A96A-A30653FA7D7D}" presName="Name37" presStyleLbl="parChTrans1D2" presStyleIdx="1" presStyleCnt="6"/>
      <dgm:spPr/>
    </dgm:pt>
    <dgm:pt modelId="{9CBCAE7B-3FCE-48B4-BBA2-F2C0B69C49FE}" type="pres">
      <dgm:prSet presAssocID="{7909FBBF-9794-4000-8333-05CBC8710C52}" presName="hierRoot2" presStyleCnt="0">
        <dgm:presLayoutVars>
          <dgm:hierBranch val="init"/>
        </dgm:presLayoutVars>
      </dgm:prSet>
      <dgm:spPr/>
    </dgm:pt>
    <dgm:pt modelId="{6B11FCCA-9B99-4071-826D-A5302D2071F8}" type="pres">
      <dgm:prSet presAssocID="{7909FBBF-9794-4000-8333-05CBC8710C52}" presName="rootComposite" presStyleCnt="0"/>
      <dgm:spPr/>
    </dgm:pt>
    <dgm:pt modelId="{E0A977E7-9B36-4CB6-B9FF-54EDC5BB51F1}" type="pres">
      <dgm:prSet presAssocID="{7909FBBF-9794-4000-8333-05CBC8710C52}" presName="rootText" presStyleLbl="node2" presStyleIdx="1" presStyleCnt="6" custScaleX="503049" custScaleY="368265" custLinFactX="100000" custLinFactY="63187" custLinFactNeighborX="117170" custLinFactNeighborY="100000">
        <dgm:presLayoutVars>
          <dgm:chPref val="3"/>
        </dgm:presLayoutVars>
      </dgm:prSet>
      <dgm:spPr/>
    </dgm:pt>
    <dgm:pt modelId="{9EA70DBA-0FEC-45C9-96AA-F0DC409957E0}" type="pres">
      <dgm:prSet presAssocID="{7909FBBF-9794-4000-8333-05CBC8710C52}" presName="rootConnector" presStyleLbl="node2" presStyleIdx="1" presStyleCnt="6"/>
      <dgm:spPr/>
    </dgm:pt>
    <dgm:pt modelId="{0982B93A-3020-47F0-98F8-D86C9E8AA48E}" type="pres">
      <dgm:prSet presAssocID="{7909FBBF-9794-4000-8333-05CBC8710C52}" presName="hierChild4" presStyleCnt="0"/>
      <dgm:spPr/>
    </dgm:pt>
    <dgm:pt modelId="{ACCA7BC2-1325-4831-B26B-15023BD2132C}" type="pres">
      <dgm:prSet presAssocID="{7909FBBF-9794-4000-8333-05CBC8710C52}" presName="hierChild5" presStyleCnt="0"/>
      <dgm:spPr/>
    </dgm:pt>
    <dgm:pt modelId="{8F9C5286-6C06-4872-A21B-1CF0E5058596}" type="pres">
      <dgm:prSet presAssocID="{B1736DBB-B349-4CD0-A711-6B1D82514509}" presName="Name37" presStyleLbl="parChTrans1D2" presStyleIdx="2" presStyleCnt="6"/>
      <dgm:spPr/>
    </dgm:pt>
    <dgm:pt modelId="{B43C2DC0-347F-4D50-93B7-49D28C474AFB}" type="pres">
      <dgm:prSet presAssocID="{01555270-FF98-456B-9892-17F209941F32}" presName="hierRoot2" presStyleCnt="0">
        <dgm:presLayoutVars>
          <dgm:hierBranch val="init"/>
        </dgm:presLayoutVars>
      </dgm:prSet>
      <dgm:spPr/>
    </dgm:pt>
    <dgm:pt modelId="{BBC3ACE3-BE64-4EE6-947A-27BC53DD5960}" type="pres">
      <dgm:prSet presAssocID="{01555270-FF98-456B-9892-17F209941F32}" presName="rootComposite" presStyleCnt="0"/>
      <dgm:spPr/>
    </dgm:pt>
    <dgm:pt modelId="{691DF6B0-375E-4D9B-B7E3-7907D05DB3AF}" type="pres">
      <dgm:prSet presAssocID="{01555270-FF98-456B-9892-17F209941F32}" presName="rootText" presStyleLbl="node2" presStyleIdx="2" presStyleCnt="6" custScaleX="305417" custScaleY="263122" custLinFactX="166880" custLinFactY="16109" custLinFactNeighborX="200000" custLinFactNeighborY="100000">
        <dgm:presLayoutVars>
          <dgm:chPref val="3"/>
        </dgm:presLayoutVars>
      </dgm:prSet>
      <dgm:spPr/>
    </dgm:pt>
    <dgm:pt modelId="{721667A5-67C9-4938-B100-0376BFB40D9F}" type="pres">
      <dgm:prSet presAssocID="{01555270-FF98-456B-9892-17F209941F32}" presName="rootConnector" presStyleLbl="node2" presStyleIdx="2" presStyleCnt="6"/>
      <dgm:spPr/>
    </dgm:pt>
    <dgm:pt modelId="{6A26577D-10D8-48DD-98B6-92361AC17F5F}" type="pres">
      <dgm:prSet presAssocID="{01555270-FF98-456B-9892-17F209941F32}" presName="hierChild4" presStyleCnt="0"/>
      <dgm:spPr/>
    </dgm:pt>
    <dgm:pt modelId="{2C865816-4EEA-463F-B342-ED7F730EEC86}" type="pres">
      <dgm:prSet presAssocID="{01555270-FF98-456B-9892-17F209941F32}" presName="hierChild5" presStyleCnt="0"/>
      <dgm:spPr/>
    </dgm:pt>
    <dgm:pt modelId="{AB238DEA-7E3F-4607-B6C8-939F8E77CCB7}" type="pres">
      <dgm:prSet presAssocID="{53232D92-4A82-4324-852C-F7D7F8E906F3}" presName="hierChild3" presStyleCnt="0"/>
      <dgm:spPr/>
    </dgm:pt>
    <dgm:pt modelId="{95D11A8C-278F-4377-B081-9773A47AD751}" type="pres">
      <dgm:prSet presAssocID="{BA11859C-EEEA-4E53-AABE-6C9567C2C28C}" presName="hierRoot1" presStyleCnt="0">
        <dgm:presLayoutVars>
          <dgm:hierBranch val="init"/>
        </dgm:presLayoutVars>
      </dgm:prSet>
      <dgm:spPr/>
    </dgm:pt>
    <dgm:pt modelId="{CD65126F-ABD2-40E5-B81B-2FE496476B0C}" type="pres">
      <dgm:prSet presAssocID="{BA11859C-EEEA-4E53-AABE-6C9567C2C28C}" presName="rootComposite1" presStyleCnt="0"/>
      <dgm:spPr/>
    </dgm:pt>
    <dgm:pt modelId="{610598AB-F0F8-485F-BAC6-22D33BF28B5E}" type="pres">
      <dgm:prSet presAssocID="{BA11859C-EEEA-4E53-AABE-6C9567C2C28C}" presName="rootText1" presStyleLbl="node0" presStyleIdx="1" presStyleCnt="2" custScaleX="411548" custScaleY="315598" custLinFactX="-525996" custLinFactY="-365571" custLinFactNeighborX="-600000" custLinFactNeighborY="-400000">
        <dgm:presLayoutVars>
          <dgm:chPref val="3"/>
        </dgm:presLayoutVars>
      </dgm:prSet>
      <dgm:spPr/>
    </dgm:pt>
    <dgm:pt modelId="{32448761-A00E-4B12-8F02-903634C4F466}" type="pres">
      <dgm:prSet presAssocID="{BA11859C-EEEA-4E53-AABE-6C9567C2C28C}" presName="rootConnector1" presStyleLbl="node1" presStyleIdx="0" presStyleCnt="0"/>
      <dgm:spPr/>
    </dgm:pt>
    <dgm:pt modelId="{6A060E14-80E1-48CB-A74B-714E33101319}" type="pres">
      <dgm:prSet presAssocID="{BA11859C-EEEA-4E53-AABE-6C9567C2C28C}" presName="hierChild2" presStyleCnt="0"/>
      <dgm:spPr/>
    </dgm:pt>
    <dgm:pt modelId="{D67A332F-A7D0-4957-BBFF-95C32C903CBA}" type="pres">
      <dgm:prSet presAssocID="{7B390089-FD65-446C-847E-3215BF050AD8}" presName="Name37" presStyleLbl="parChTrans1D2" presStyleIdx="3" presStyleCnt="6"/>
      <dgm:spPr/>
    </dgm:pt>
    <dgm:pt modelId="{4BFF3A2A-BBEF-44A1-A298-2DDC3BEC1691}" type="pres">
      <dgm:prSet presAssocID="{00176BBC-6DA2-47B6-AEC1-DA283D9C9BD4}" presName="hierRoot2" presStyleCnt="0">
        <dgm:presLayoutVars>
          <dgm:hierBranch val="init"/>
        </dgm:presLayoutVars>
      </dgm:prSet>
      <dgm:spPr/>
    </dgm:pt>
    <dgm:pt modelId="{8CE47AE4-BF53-49D8-A41D-1E325EA62512}" type="pres">
      <dgm:prSet presAssocID="{00176BBC-6DA2-47B6-AEC1-DA283D9C9BD4}" presName="rootComposite" presStyleCnt="0"/>
      <dgm:spPr/>
    </dgm:pt>
    <dgm:pt modelId="{F78C9A6D-6517-4637-B8A0-59F4A7F04A30}" type="pres">
      <dgm:prSet presAssocID="{00176BBC-6DA2-47B6-AEC1-DA283D9C9BD4}" presName="rootText" presStyleLbl="node2" presStyleIdx="3" presStyleCnt="6" custScaleX="551924" custScaleY="395231" custLinFactX="-612895" custLinFactY="-319159" custLinFactNeighborX="-700000" custLinFactNeighborY="-400000">
        <dgm:presLayoutVars>
          <dgm:chPref val="3"/>
        </dgm:presLayoutVars>
      </dgm:prSet>
      <dgm:spPr/>
    </dgm:pt>
    <dgm:pt modelId="{6F8FDFD5-87AE-4137-9CCF-65B0A3A5DC68}" type="pres">
      <dgm:prSet presAssocID="{00176BBC-6DA2-47B6-AEC1-DA283D9C9BD4}" presName="rootConnector" presStyleLbl="node2" presStyleIdx="3" presStyleCnt="6"/>
      <dgm:spPr/>
    </dgm:pt>
    <dgm:pt modelId="{1FEB4739-668A-4D4E-96D5-5D22B3B24199}" type="pres">
      <dgm:prSet presAssocID="{00176BBC-6DA2-47B6-AEC1-DA283D9C9BD4}" presName="hierChild4" presStyleCnt="0"/>
      <dgm:spPr/>
    </dgm:pt>
    <dgm:pt modelId="{73795463-DAA0-49FF-A317-4424BA9AB6DE}" type="pres">
      <dgm:prSet presAssocID="{00176BBC-6DA2-47B6-AEC1-DA283D9C9BD4}" presName="hierChild5" presStyleCnt="0"/>
      <dgm:spPr/>
    </dgm:pt>
    <dgm:pt modelId="{D562ABB0-B6D6-40FF-8AC1-A37C4F90C853}" type="pres">
      <dgm:prSet presAssocID="{976828C2-BBFC-477B-8709-72B0B38884A6}" presName="Name37" presStyleLbl="parChTrans1D2" presStyleIdx="4" presStyleCnt="6"/>
      <dgm:spPr/>
    </dgm:pt>
    <dgm:pt modelId="{69D41E5C-4635-4B1F-8E65-51F6CC8A6EC6}" type="pres">
      <dgm:prSet presAssocID="{66176484-5DA1-462D-9145-C3866F75CC50}" presName="hierRoot2" presStyleCnt="0">
        <dgm:presLayoutVars>
          <dgm:hierBranch val="init"/>
        </dgm:presLayoutVars>
      </dgm:prSet>
      <dgm:spPr/>
    </dgm:pt>
    <dgm:pt modelId="{6B28FC12-566B-4EC0-AAB5-F445366AA7CE}" type="pres">
      <dgm:prSet presAssocID="{66176484-5DA1-462D-9145-C3866F75CC50}" presName="rootComposite" presStyleCnt="0"/>
      <dgm:spPr/>
    </dgm:pt>
    <dgm:pt modelId="{DB6C9ADD-3598-4780-A87C-672B4B016A8D}" type="pres">
      <dgm:prSet presAssocID="{66176484-5DA1-462D-9145-C3866F75CC50}" presName="rootText" presStyleLbl="node2" presStyleIdx="4" presStyleCnt="6" custScaleX="289978" custScaleY="376204" custLinFactX="-305409" custLinFactY="-309646" custLinFactNeighborX="-400000" custLinFactNeighborY="-400000">
        <dgm:presLayoutVars>
          <dgm:chPref val="3"/>
        </dgm:presLayoutVars>
      </dgm:prSet>
      <dgm:spPr/>
    </dgm:pt>
    <dgm:pt modelId="{52D315FC-0E8C-4DFC-8D19-4D552A33C557}" type="pres">
      <dgm:prSet presAssocID="{66176484-5DA1-462D-9145-C3866F75CC50}" presName="rootConnector" presStyleLbl="node2" presStyleIdx="4" presStyleCnt="6"/>
      <dgm:spPr/>
    </dgm:pt>
    <dgm:pt modelId="{98F198F2-36BD-4B18-8626-1C3034298776}" type="pres">
      <dgm:prSet presAssocID="{66176484-5DA1-462D-9145-C3866F75CC50}" presName="hierChild4" presStyleCnt="0"/>
      <dgm:spPr/>
    </dgm:pt>
    <dgm:pt modelId="{11448676-D284-4117-A41F-22D46F444367}" type="pres">
      <dgm:prSet presAssocID="{66176484-5DA1-462D-9145-C3866F75CC50}" presName="hierChild5" presStyleCnt="0"/>
      <dgm:spPr/>
    </dgm:pt>
    <dgm:pt modelId="{97ACBC5C-0896-4FBA-B7B7-B99F50B54222}" type="pres">
      <dgm:prSet presAssocID="{C0A13BCA-CB9E-4A5E-BC96-D30EDD451188}" presName="Name37" presStyleLbl="parChTrans1D2" presStyleIdx="5" presStyleCnt="6"/>
      <dgm:spPr/>
    </dgm:pt>
    <dgm:pt modelId="{ECD43752-CCB0-4D18-954D-48EFE695DDB8}" type="pres">
      <dgm:prSet presAssocID="{70DA1DF9-65FD-418D-BCFC-A673EB371636}" presName="hierRoot2" presStyleCnt="0">
        <dgm:presLayoutVars>
          <dgm:hierBranch val="init"/>
        </dgm:presLayoutVars>
      </dgm:prSet>
      <dgm:spPr/>
    </dgm:pt>
    <dgm:pt modelId="{CC347F15-3BE7-4F63-B1C6-0A47FA831912}" type="pres">
      <dgm:prSet presAssocID="{70DA1DF9-65FD-418D-BCFC-A673EB371636}" presName="rootComposite" presStyleCnt="0"/>
      <dgm:spPr/>
    </dgm:pt>
    <dgm:pt modelId="{94F61203-3ED3-46D7-968B-1FC566D6F007}" type="pres">
      <dgm:prSet presAssocID="{70DA1DF9-65FD-418D-BCFC-A673EB371636}" presName="rootText" presStyleLbl="node2" presStyleIdx="5" presStyleCnt="6" custScaleX="494336" custScaleY="233838" custLinFactX="-786775" custLinFactY="-300000" custLinFactNeighborX="-800000" custLinFactNeighborY="-376417">
        <dgm:presLayoutVars>
          <dgm:chPref val="3"/>
        </dgm:presLayoutVars>
      </dgm:prSet>
      <dgm:spPr/>
    </dgm:pt>
    <dgm:pt modelId="{E44AC565-EAC2-4B97-B9BD-CEFCA2218689}" type="pres">
      <dgm:prSet presAssocID="{70DA1DF9-65FD-418D-BCFC-A673EB371636}" presName="rootConnector" presStyleLbl="node2" presStyleIdx="5" presStyleCnt="6"/>
      <dgm:spPr/>
    </dgm:pt>
    <dgm:pt modelId="{50CDAB3D-C57E-43F1-9A5F-C97A312AFFF9}" type="pres">
      <dgm:prSet presAssocID="{70DA1DF9-65FD-418D-BCFC-A673EB371636}" presName="hierChild4" presStyleCnt="0"/>
      <dgm:spPr/>
    </dgm:pt>
    <dgm:pt modelId="{653F05A9-8467-42FB-A60B-9AE528C2AB1E}" type="pres">
      <dgm:prSet presAssocID="{70DA1DF9-65FD-418D-BCFC-A673EB371636}" presName="hierChild5" presStyleCnt="0"/>
      <dgm:spPr/>
    </dgm:pt>
    <dgm:pt modelId="{AFFD3E39-E9FB-4A55-AC92-113591483C1A}" type="pres">
      <dgm:prSet presAssocID="{BA11859C-EEEA-4E53-AABE-6C9567C2C28C}" presName="hierChild3" presStyleCnt="0"/>
      <dgm:spPr/>
    </dgm:pt>
  </dgm:ptLst>
  <dgm:cxnLst>
    <dgm:cxn modelId="{9E7C2607-3DE6-4E09-A61B-25BAC17AF497}" srcId="{BA11859C-EEEA-4E53-AABE-6C9567C2C28C}" destId="{66176484-5DA1-462D-9145-C3866F75CC50}" srcOrd="1" destOrd="0" parTransId="{976828C2-BBFC-477B-8709-72B0B38884A6}" sibTransId="{8653399D-09BC-4EB4-AF7B-9B08858750FB}"/>
    <dgm:cxn modelId="{D3A90609-667D-433F-AE7B-A26882E1940E}" srcId="{53232D92-4A82-4324-852C-F7D7F8E906F3}" destId="{01555270-FF98-456B-9892-17F209941F32}" srcOrd="2" destOrd="0" parTransId="{B1736DBB-B349-4CD0-A711-6B1D82514509}" sibTransId="{76FB253F-A5A7-4E3D-AB8C-06D6C2F023A1}"/>
    <dgm:cxn modelId="{3CA27814-176B-427D-B438-20EC93AFAAE4}" type="presOf" srcId="{7B390089-FD65-446C-847E-3215BF050AD8}" destId="{D67A332F-A7D0-4957-BBFF-95C32C903CBA}" srcOrd="0" destOrd="0" presId="urn:microsoft.com/office/officeart/2005/8/layout/orgChart1"/>
    <dgm:cxn modelId="{8B6E9E1D-E4C7-4DC0-8434-8D57E3D33A3B}" type="presOf" srcId="{70DA1DF9-65FD-418D-BCFC-A673EB371636}" destId="{E44AC565-EAC2-4B97-B9BD-CEFCA2218689}" srcOrd="1" destOrd="0" presId="urn:microsoft.com/office/officeart/2005/8/layout/orgChart1"/>
    <dgm:cxn modelId="{0C8D4B2C-B10E-4138-A51F-4CB98E490523}" srcId="{BA11859C-EEEA-4E53-AABE-6C9567C2C28C}" destId="{00176BBC-6DA2-47B6-AEC1-DA283D9C9BD4}" srcOrd="0" destOrd="0" parTransId="{7B390089-FD65-446C-847E-3215BF050AD8}" sibTransId="{494C8A48-392D-447C-AD1D-3364943CF9D2}"/>
    <dgm:cxn modelId="{6EB05F38-DC99-4AAA-BE23-967E0645AE6E}" srcId="{6668094D-540D-4852-9133-0893BE9BC8FD}" destId="{53232D92-4A82-4324-852C-F7D7F8E906F3}" srcOrd="0" destOrd="0" parTransId="{E604A3AB-B75B-4338-8300-C568A8522BEC}" sibTransId="{FE471A5D-F392-4082-BD80-3134E53C41A4}"/>
    <dgm:cxn modelId="{AA37F238-F07F-4E9C-873F-E415083938E4}" type="presOf" srcId="{7909FBBF-9794-4000-8333-05CBC8710C52}" destId="{9EA70DBA-0FEC-45C9-96AA-F0DC409957E0}" srcOrd="1" destOrd="0" presId="urn:microsoft.com/office/officeart/2005/8/layout/orgChart1"/>
    <dgm:cxn modelId="{0B40FD38-A159-4EBF-B50D-3FE0836BB7B3}" type="presOf" srcId="{109F5C14-72FA-4E84-B6C5-0F698DF5C45E}" destId="{C3E3201C-DB07-4397-892D-FE2B6EC55227}" srcOrd="0" destOrd="0" presId="urn:microsoft.com/office/officeart/2005/8/layout/orgChart1"/>
    <dgm:cxn modelId="{CE38305E-00C8-4D76-810A-FC8FD34975F6}" type="presOf" srcId="{7909FBBF-9794-4000-8333-05CBC8710C52}" destId="{E0A977E7-9B36-4CB6-B9FF-54EDC5BB51F1}" srcOrd="0" destOrd="0" presId="urn:microsoft.com/office/officeart/2005/8/layout/orgChart1"/>
    <dgm:cxn modelId="{9CA12766-8FD1-4A63-912C-37DD16421822}" srcId="{53232D92-4A82-4324-852C-F7D7F8E906F3}" destId="{7909FBBF-9794-4000-8333-05CBC8710C52}" srcOrd="1" destOrd="0" parTransId="{92903D9C-9F87-4E09-A96A-A30653FA7D7D}" sibTransId="{60FE5FD6-9ECA-430B-B3B5-8CAA886572C3}"/>
    <dgm:cxn modelId="{FE68C169-6DFC-4E1A-8767-DA8A0E115254}" type="presOf" srcId="{BA11859C-EEEA-4E53-AABE-6C9567C2C28C}" destId="{32448761-A00E-4B12-8F02-903634C4F466}" srcOrd="1" destOrd="0" presId="urn:microsoft.com/office/officeart/2005/8/layout/orgChart1"/>
    <dgm:cxn modelId="{EB1CDE4E-5A1B-4CB3-87E6-193EF9AF9C34}" type="presOf" srcId="{00176BBC-6DA2-47B6-AEC1-DA283D9C9BD4}" destId="{6F8FDFD5-87AE-4137-9CCF-65B0A3A5DC68}" srcOrd="1" destOrd="0" presId="urn:microsoft.com/office/officeart/2005/8/layout/orgChart1"/>
    <dgm:cxn modelId="{C4267F56-CF3B-4CAB-9070-5F514A3A7A7E}" type="presOf" srcId="{70DA1DF9-65FD-418D-BCFC-A673EB371636}" destId="{94F61203-3ED3-46D7-968B-1FC566D6F007}" srcOrd="0" destOrd="0" presId="urn:microsoft.com/office/officeart/2005/8/layout/orgChart1"/>
    <dgm:cxn modelId="{0730F85A-BA65-4089-84AA-E40C93153F47}" srcId="{BA11859C-EEEA-4E53-AABE-6C9567C2C28C}" destId="{70DA1DF9-65FD-418D-BCFC-A673EB371636}" srcOrd="2" destOrd="0" parTransId="{C0A13BCA-CB9E-4A5E-BC96-D30EDD451188}" sibTransId="{7AA7BD44-6BFF-4DC8-B479-405E9B53E2B1}"/>
    <dgm:cxn modelId="{D4F4867B-5436-4340-B123-0B7A5FD35146}" type="presOf" srcId="{D33B6583-F15F-42D5-A74D-C4519C95DAED}" destId="{B2680854-81BB-4F8D-9886-B38B0F3694BC}" srcOrd="0" destOrd="0" presId="urn:microsoft.com/office/officeart/2005/8/layout/orgChart1"/>
    <dgm:cxn modelId="{BA43788C-7AB5-40AF-B2F0-43686CE6667A}" type="presOf" srcId="{D33B6583-F15F-42D5-A74D-C4519C95DAED}" destId="{B8A18463-1346-464E-A548-B3206B98E434}" srcOrd="1" destOrd="0" presId="urn:microsoft.com/office/officeart/2005/8/layout/orgChart1"/>
    <dgm:cxn modelId="{B0E5FF91-2F35-4C18-801A-72B30B714F23}" srcId="{6668094D-540D-4852-9133-0893BE9BC8FD}" destId="{BA11859C-EEEA-4E53-AABE-6C9567C2C28C}" srcOrd="1" destOrd="0" parTransId="{B171D866-1ACD-4B07-9960-2C14F4176C84}" sibTransId="{1AC397EB-B39F-441C-8929-5713B37BC46E}"/>
    <dgm:cxn modelId="{A4BB0596-D315-4284-89AB-392DA2690536}" type="presOf" srcId="{C0A13BCA-CB9E-4A5E-BC96-D30EDD451188}" destId="{97ACBC5C-0896-4FBA-B7B7-B99F50B54222}" srcOrd="0" destOrd="0" presId="urn:microsoft.com/office/officeart/2005/8/layout/orgChart1"/>
    <dgm:cxn modelId="{20F04C9B-7124-4DF0-946E-1C5A15468731}" type="presOf" srcId="{92903D9C-9F87-4E09-A96A-A30653FA7D7D}" destId="{1C23BF18-E805-4C5F-8401-1BB4CB3DE4A6}" srcOrd="0" destOrd="0" presId="urn:microsoft.com/office/officeart/2005/8/layout/orgChart1"/>
    <dgm:cxn modelId="{CDACF6B4-61E4-41CC-8F9F-3816619C4E5D}" srcId="{53232D92-4A82-4324-852C-F7D7F8E906F3}" destId="{D33B6583-F15F-42D5-A74D-C4519C95DAED}" srcOrd="0" destOrd="0" parTransId="{109F5C14-72FA-4E84-B6C5-0F698DF5C45E}" sibTransId="{E6029977-C873-4A4C-B7CB-D1922E1770C7}"/>
    <dgm:cxn modelId="{1553F3B7-31D1-4BFA-BE42-E80021CBD8AC}" type="presOf" srcId="{53232D92-4A82-4324-852C-F7D7F8E906F3}" destId="{F0A173E3-E8AD-40BC-816A-BCBFB3BCB0F0}" srcOrd="1" destOrd="0" presId="urn:microsoft.com/office/officeart/2005/8/layout/orgChart1"/>
    <dgm:cxn modelId="{B53BA7C7-B7E6-43AB-B87D-9F8F5A4EE787}" type="presOf" srcId="{01555270-FF98-456B-9892-17F209941F32}" destId="{721667A5-67C9-4938-B100-0376BFB40D9F}" srcOrd="1" destOrd="0" presId="urn:microsoft.com/office/officeart/2005/8/layout/orgChart1"/>
    <dgm:cxn modelId="{00270DCE-BFCC-4815-B8E7-72B062F30DFD}" type="presOf" srcId="{66176484-5DA1-462D-9145-C3866F75CC50}" destId="{DB6C9ADD-3598-4780-A87C-672B4B016A8D}" srcOrd="0" destOrd="0" presId="urn:microsoft.com/office/officeart/2005/8/layout/orgChart1"/>
    <dgm:cxn modelId="{B0F92AD1-20A7-4814-99D7-EE8132A1D286}" type="presOf" srcId="{66176484-5DA1-462D-9145-C3866F75CC50}" destId="{52D315FC-0E8C-4DFC-8D19-4D552A33C557}" srcOrd="1" destOrd="0" presId="urn:microsoft.com/office/officeart/2005/8/layout/orgChart1"/>
    <dgm:cxn modelId="{BC6F07D4-B29D-4803-8F10-26639640D59E}" type="presOf" srcId="{BA11859C-EEEA-4E53-AABE-6C9567C2C28C}" destId="{610598AB-F0F8-485F-BAC6-22D33BF28B5E}" srcOrd="0" destOrd="0" presId="urn:microsoft.com/office/officeart/2005/8/layout/orgChart1"/>
    <dgm:cxn modelId="{C2B03DD7-4F93-48A6-B90A-208B898D7148}" type="presOf" srcId="{976828C2-BBFC-477B-8709-72B0B38884A6}" destId="{D562ABB0-B6D6-40FF-8AC1-A37C4F90C853}" srcOrd="0" destOrd="0" presId="urn:microsoft.com/office/officeart/2005/8/layout/orgChart1"/>
    <dgm:cxn modelId="{279E26E2-C3D5-4CEA-B32A-3B612832CA71}" type="presOf" srcId="{53232D92-4A82-4324-852C-F7D7F8E906F3}" destId="{92734E96-3FF7-44D8-88DC-8510D75AB504}" srcOrd="0" destOrd="0" presId="urn:microsoft.com/office/officeart/2005/8/layout/orgChart1"/>
    <dgm:cxn modelId="{D8D8A5ED-2209-47F2-889E-588E4A1D3C4D}" type="presOf" srcId="{01555270-FF98-456B-9892-17F209941F32}" destId="{691DF6B0-375E-4D9B-B7E3-7907D05DB3AF}" srcOrd="0" destOrd="0" presId="urn:microsoft.com/office/officeart/2005/8/layout/orgChart1"/>
    <dgm:cxn modelId="{0E9325F0-27E9-4E3B-BE1A-0BB0E85B8A31}" type="presOf" srcId="{B1736DBB-B349-4CD0-A711-6B1D82514509}" destId="{8F9C5286-6C06-4872-A21B-1CF0E5058596}" srcOrd="0" destOrd="0" presId="urn:microsoft.com/office/officeart/2005/8/layout/orgChart1"/>
    <dgm:cxn modelId="{66EECEF1-50B4-4798-A605-DA5F063579B9}" type="presOf" srcId="{6668094D-540D-4852-9133-0893BE9BC8FD}" destId="{7F2388F2-C085-4B25-8517-901C7561082E}" srcOrd="0" destOrd="0" presId="urn:microsoft.com/office/officeart/2005/8/layout/orgChart1"/>
    <dgm:cxn modelId="{D61190F7-A5E3-4224-B8CE-EB32FC2D221B}" type="presOf" srcId="{00176BBC-6DA2-47B6-AEC1-DA283D9C9BD4}" destId="{F78C9A6D-6517-4637-B8A0-59F4A7F04A30}" srcOrd="0" destOrd="0" presId="urn:microsoft.com/office/officeart/2005/8/layout/orgChart1"/>
    <dgm:cxn modelId="{AB85F759-A4FC-4819-8E9B-624DD919EC16}" type="presParOf" srcId="{7F2388F2-C085-4B25-8517-901C7561082E}" destId="{661B6E3B-9CB9-4F9E-8CD5-802289EEDC73}" srcOrd="0" destOrd="0" presId="urn:microsoft.com/office/officeart/2005/8/layout/orgChart1"/>
    <dgm:cxn modelId="{ADB7D17F-C5AB-452B-B8B5-F9D8AEEFD952}" type="presParOf" srcId="{661B6E3B-9CB9-4F9E-8CD5-802289EEDC73}" destId="{DD266BE3-6BCB-4C01-A4CB-7D3B1537FEDB}" srcOrd="0" destOrd="0" presId="urn:microsoft.com/office/officeart/2005/8/layout/orgChart1"/>
    <dgm:cxn modelId="{20D13338-A1F4-46CB-89C5-FFE5ACC270A3}" type="presParOf" srcId="{DD266BE3-6BCB-4C01-A4CB-7D3B1537FEDB}" destId="{92734E96-3FF7-44D8-88DC-8510D75AB504}" srcOrd="0" destOrd="0" presId="urn:microsoft.com/office/officeart/2005/8/layout/orgChart1"/>
    <dgm:cxn modelId="{9001965B-AD40-4373-9BF0-8D965E86808D}" type="presParOf" srcId="{DD266BE3-6BCB-4C01-A4CB-7D3B1537FEDB}" destId="{F0A173E3-E8AD-40BC-816A-BCBFB3BCB0F0}" srcOrd="1" destOrd="0" presId="urn:microsoft.com/office/officeart/2005/8/layout/orgChart1"/>
    <dgm:cxn modelId="{B52A66A7-D996-4BC3-9028-E6A12C75AA93}" type="presParOf" srcId="{661B6E3B-9CB9-4F9E-8CD5-802289EEDC73}" destId="{32843A3E-572D-460F-9202-BEE2A572A389}" srcOrd="1" destOrd="0" presId="urn:microsoft.com/office/officeart/2005/8/layout/orgChart1"/>
    <dgm:cxn modelId="{920D6D9D-B68A-408B-8896-2450A6443B46}" type="presParOf" srcId="{32843A3E-572D-460F-9202-BEE2A572A389}" destId="{C3E3201C-DB07-4397-892D-FE2B6EC55227}" srcOrd="0" destOrd="0" presId="urn:microsoft.com/office/officeart/2005/8/layout/orgChart1"/>
    <dgm:cxn modelId="{2751E298-99B6-4D8C-8353-3EF4F8F4D936}" type="presParOf" srcId="{32843A3E-572D-460F-9202-BEE2A572A389}" destId="{58383293-BAA1-423E-B834-8C8AD8B0BA52}" srcOrd="1" destOrd="0" presId="urn:microsoft.com/office/officeart/2005/8/layout/orgChart1"/>
    <dgm:cxn modelId="{D4B08F74-5799-42A3-AD25-C078471A6484}" type="presParOf" srcId="{58383293-BAA1-423E-B834-8C8AD8B0BA52}" destId="{19F7DF44-ABE8-4806-BE7B-AD47B7B940FC}" srcOrd="0" destOrd="0" presId="urn:microsoft.com/office/officeart/2005/8/layout/orgChart1"/>
    <dgm:cxn modelId="{3786E26A-D714-4FE9-BC1F-E468DB1146D0}" type="presParOf" srcId="{19F7DF44-ABE8-4806-BE7B-AD47B7B940FC}" destId="{B2680854-81BB-4F8D-9886-B38B0F3694BC}" srcOrd="0" destOrd="0" presId="urn:microsoft.com/office/officeart/2005/8/layout/orgChart1"/>
    <dgm:cxn modelId="{A6469FB9-C980-43A6-8DCD-89FEF7B0B553}" type="presParOf" srcId="{19F7DF44-ABE8-4806-BE7B-AD47B7B940FC}" destId="{B8A18463-1346-464E-A548-B3206B98E434}" srcOrd="1" destOrd="0" presId="urn:microsoft.com/office/officeart/2005/8/layout/orgChart1"/>
    <dgm:cxn modelId="{35C60ECE-7C08-487C-A3D6-09E0C1C89109}" type="presParOf" srcId="{58383293-BAA1-423E-B834-8C8AD8B0BA52}" destId="{C0442555-9F1B-4B98-AE8C-9CD6CC0EB97D}" srcOrd="1" destOrd="0" presId="urn:microsoft.com/office/officeart/2005/8/layout/orgChart1"/>
    <dgm:cxn modelId="{D001238F-AE32-459E-B3B5-2B594A532ABE}" type="presParOf" srcId="{58383293-BAA1-423E-B834-8C8AD8B0BA52}" destId="{98C27CB3-6AAD-4F72-86F6-B5C3734F4F82}" srcOrd="2" destOrd="0" presId="urn:microsoft.com/office/officeart/2005/8/layout/orgChart1"/>
    <dgm:cxn modelId="{828C41E8-09C5-4F5F-84F9-EA8A35550D3E}" type="presParOf" srcId="{32843A3E-572D-460F-9202-BEE2A572A389}" destId="{1C23BF18-E805-4C5F-8401-1BB4CB3DE4A6}" srcOrd="2" destOrd="0" presId="urn:microsoft.com/office/officeart/2005/8/layout/orgChart1"/>
    <dgm:cxn modelId="{52AE7C5B-0A1C-4796-92C0-44E57006BC64}" type="presParOf" srcId="{32843A3E-572D-460F-9202-BEE2A572A389}" destId="{9CBCAE7B-3FCE-48B4-BBA2-F2C0B69C49FE}" srcOrd="3" destOrd="0" presId="urn:microsoft.com/office/officeart/2005/8/layout/orgChart1"/>
    <dgm:cxn modelId="{EB713748-8FB7-4979-93D9-A4C47645BC2A}" type="presParOf" srcId="{9CBCAE7B-3FCE-48B4-BBA2-F2C0B69C49FE}" destId="{6B11FCCA-9B99-4071-826D-A5302D2071F8}" srcOrd="0" destOrd="0" presId="urn:microsoft.com/office/officeart/2005/8/layout/orgChart1"/>
    <dgm:cxn modelId="{1F2ABD32-F3A6-4DB3-AC93-8A7EBE0CFDE4}" type="presParOf" srcId="{6B11FCCA-9B99-4071-826D-A5302D2071F8}" destId="{E0A977E7-9B36-4CB6-B9FF-54EDC5BB51F1}" srcOrd="0" destOrd="0" presId="urn:microsoft.com/office/officeart/2005/8/layout/orgChart1"/>
    <dgm:cxn modelId="{D781B34A-5C4F-42D4-8AF1-16B1619FF93B}" type="presParOf" srcId="{6B11FCCA-9B99-4071-826D-A5302D2071F8}" destId="{9EA70DBA-0FEC-45C9-96AA-F0DC409957E0}" srcOrd="1" destOrd="0" presId="urn:microsoft.com/office/officeart/2005/8/layout/orgChart1"/>
    <dgm:cxn modelId="{70D5EF6E-B224-4528-AF5E-2998F8C07CDA}" type="presParOf" srcId="{9CBCAE7B-3FCE-48B4-BBA2-F2C0B69C49FE}" destId="{0982B93A-3020-47F0-98F8-D86C9E8AA48E}" srcOrd="1" destOrd="0" presId="urn:microsoft.com/office/officeart/2005/8/layout/orgChart1"/>
    <dgm:cxn modelId="{4E206E9B-EDFE-4C77-A79F-FA215179863D}" type="presParOf" srcId="{9CBCAE7B-3FCE-48B4-BBA2-F2C0B69C49FE}" destId="{ACCA7BC2-1325-4831-B26B-15023BD2132C}" srcOrd="2" destOrd="0" presId="urn:microsoft.com/office/officeart/2005/8/layout/orgChart1"/>
    <dgm:cxn modelId="{FBC2297C-48E0-459F-BED8-98DE2155C935}" type="presParOf" srcId="{32843A3E-572D-460F-9202-BEE2A572A389}" destId="{8F9C5286-6C06-4872-A21B-1CF0E5058596}" srcOrd="4" destOrd="0" presId="urn:microsoft.com/office/officeart/2005/8/layout/orgChart1"/>
    <dgm:cxn modelId="{EE206511-9E6B-4E2B-ACD4-EB5885890A6B}" type="presParOf" srcId="{32843A3E-572D-460F-9202-BEE2A572A389}" destId="{B43C2DC0-347F-4D50-93B7-49D28C474AFB}" srcOrd="5" destOrd="0" presId="urn:microsoft.com/office/officeart/2005/8/layout/orgChart1"/>
    <dgm:cxn modelId="{63F26676-7AAD-46E1-9507-8F5709E49D08}" type="presParOf" srcId="{B43C2DC0-347F-4D50-93B7-49D28C474AFB}" destId="{BBC3ACE3-BE64-4EE6-947A-27BC53DD5960}" srcOrd="0" destOrd="0" presId="urn:microsoft.com/office/officeart/2005/8/layout/orgChart1"/>
    <dgm:cxn modelId="{4A2A0D1C-E328-4B01-AA0B-14D101E57999}" type="presParOf" srcId="{BBC3ACE3-BE64-4EE6-947A-27BC53DD5960}" destId="{691DF6B0-375E-4D9B-B7E3-7907D05DB3AF}" srcOrd="0" destOrd="0" presId="urn:microsoft.com/office/officeart/2005/8/layout/orgChart1"/>
    <dgm:cxn modelId="{0310F395-CDCC-4FE4-9458-8173BF51FB38}" type="presParOf" srcId="{BBC3ACE3-BE64-4EE6-947A-27BC53DD5960}" destId="{721667A5-67C9-4938-B100-0376BFB40D9F}" srcOrd="1" destOrd="0" presId="urn:microsoft.com/office/officeart/2005/8/layout/orgChart1"/>
    <dgm:cxn modelId="{C896BECE-B11C-4817-A24F-D67D63F813FA}" type="presParOf" srcId="{B43C2DC0-347F-4D50-93B7-49D28C474AFB}" destId="{6A26577D-10D8-48DD-98B6-92361AC17F5F}" srcOrd="1" destOrd="0" presId="urn:microsoft.com/office/officeart/2005/8/layout/orgChart1"/>
    <dgm:cxn modelId="{5A71B6C4-230F-44BF-AF82-E410CA0C98CD}" type="presParOf" srcId="{B43C2DC0-347F-4D50-93B7-49D28C474AFB}" destId="{2C865816-4EEA-463F-B342-ED7F730EEC86}" srcOrd="2" destOrd="0" presId="urn:microsoft.com/office/officeart/2005/8/layout/orgChart1"/>
    <dgm:cxn modelId="{0B4D70C7-8AD3-4135-A7E9-C93AEBC67539}" type="presParOf" srcId="{661B6E3B-9CB9-4F9E-8CD5-802289EEDC73}" destId="{AB238DEA-7E3F-4607-B6C8-939F8E77CCB7}" srcOrd="2" destOrd="0" presId="urn:microsoft.com/office/officeart/2005/8/layout/orgChart1"/>
    <dgm:cxn modelId="{852CC7DD-9D10-412E-95C9-A9B099B81661}" type="presParOf" srcId="{7F2388F2-C085-4B25-8517-901C7561082E}" destId="{95D11A8C-278F-4377-B081-9773A47AD751}" srcOrd="1" destOrd="0" presId="urn:microsoft.com/office/officeart/2005/8/layout/orgChart1"/>
    <dgm:cxn modelId="{491E5F25-8BFA-4710-9D46-0821AC5D69CE}" type="presParOf" srcId="{95D11A8C-278F-4377-B081-9773A47AD751}" destId="{CD65126F-ABD2-40E5-B81B-2FE496476B0C}" srcOrd="0" destOrd="0" presId="urn:microsoft.com/office/officeart/2005/8/layout/orgChart1"/>
    <dgm:cxn modelId="{2192AD0A-332E-467F-96BC-9C9E72510D6D}" type="presParOf" srcId="{CD65126F-ABD2-40E5-B81B-2FE496476B0C}" destId="{610598AB-F0F8-485F-BAC6-22D33BF28B5E}" srcOrd="0" destOrd="0" presId="urn:microsoft.com/office/officeart/2005/8/layout/orgChart1"/>
    <dgm:cxn modelId="{420D7FB5-D7F4-44D1-AE3C-2C15AFBE2190}" type="presParOf" srcId="{CD65126F-ABD2-40E5-B81B-2FE496476B0C}" destId="{32448761-A00E-4B12-8F02-903634C4F466}" srcOrd="1" destOrd="0" presId="urn:microsoft.com/office/officeart/2005/8/layout/orgChart1"/>
    <dgm:cxn modelId="{E0CAD6E7-B991-41EB-82A2-8B4F0776716B}" type="presParOf" srcId="{95D11A8C-278F-4377-B081-9773A47AD751}" destId="{6A060E14-80E1-48CB-A74B-714E33101319}" srcOrd="1" destOrd="0" presId="urn:microsoft.com/office/officeart/2005/8/layout/orgChart1"/>
    <dgm:cxn modelId="{F0DFD4CE-8F7E-4FBF-81CB-DF5218BA2D82}" type="presParOf" srcId="{6A060E14-80E1-48CB-A74B-714E33101319}" destId="{D67A332F-A7D0-4957-BBFF-95C32C903CBA}" srcOrd="0" destOrd="0" presId="urn:microsoft.com/office/officeart/2005/8/layout/orgChart1"/>
    <dgm:cxn modelId="{61CBB5E2-688F-4E85-BC9B-4C0E92D160CD}" type="presParOf" srcId="{6A060E14-80E1-48CB-A74B-714E33101319}" destId="{4BFF3A2A-BBEF-44A1-A298-2DDC3BEC1691}" srcOrd="1" destOrd="0" presId="urn:microsoft.com/office/officeart/2005/8/layout/orgChart1"/>
    <dgm:cxn modelId="{897D33F3-D8FF-46BC-9CE3-2E8B55FAC405}" type="presParOf" srcId="{4BFF3A2A-BBEF-44A1-A298-2DDC3BEC1691}" destId="{8CE47AE4-BF53-49D8-A41D-1E325EA62512}" srcOrd="0" destOrd="0" presId="urn:microsoft.com/office/officeart/2005/8/layout/orgChart1"/>
    <dgm:cxn modelId="{1473E214-D8F8-4B88-B201-95A167283ED1}" type="presParOf" srcId="{8CE47AE4-BF53-49D8-A41D-1E325EA62512}" destId="{F78C9A6D-6517-4637-B8A0-59F4A7F04A30}" srcOrd="0" destOrd="0" presId="urn:microsoft.com/office/officeart/2005/8/layout/orgChart1"/>
    <dgm:cxn modelId="{8FD34EAD-75DC-4E1D-ABC4-3F5FAE1B7FB4}" type="presParOf" srcId="{8CE47AE4-BF53-49D8-A41D-1E325EA62512}" destId="{6F8FDFD5-87AE-4137-9CCF-65B0A3A5DC68}" srcOrd="1" destOrd="0" presId="urn:microsoft.com/office/officeart/2005/8/layout/orgChart1"/>
    <dgm:cxn modelId="{11E240FE-4C4E-4E7C-9FE2-DE9D8FE9B883}" type="presParOf" srcId="{4BFF3A2A-BBEF-44A1-A298-2DDC3BEC1691}" destId="{1FEB4739-668A-4D4E-96D5-5D22B3B24199}" srcOrd="1" destOrd="0" presId="urn:microsoft.com/office/officeart/2005/8/layout/orgChart1"/>
    <dgm:cxn modelId="{033547A7-C104-4BD7-B535-E457A8A52CE3}" type="presParOf" srcId="{4BFF3A2A-BBEF-44A1-A298-2DDC3BEC1691}" destId="{73795463-DAA0-49FF-A317-4424BA9AB6DE}" srcOrd="2" destOrd="0" presId="urn:microsoft.com/office/officeart/2005/8/layout/orgChart1"/>
    <dgm:cxn modelId="{3818F251-F83E-4DBC-AF97-DF44EB467864}" type="presParOf" srcId="{6A060E14-80E1-48CB-A74B-714E33101319}" destId="{D562ABB0-B6D6-40FF-8AC1-A37C4F90C853}" srcOrd="2" destOrd="0" presId="urn:microsoft.com/office/officeart/2005/8/layout/orgChart1"/>
    <dgm:cxn modelId="{CDBDE7B8-B6A0-4EB4-B58D-601175A7E3D0}" type="presParOf" srcId="{6A060E14-80E1-48CB-A74B-714E33101319}" destId="{69D41E5C-4635-4B1F-8E65-51F6CC8A6EC6}" srcOrd="3" destOrd="0" presId="urn:microsoft.com/office/officeart/2005/8/layout/orgChart1"/>
    <dgm:cxn modelId="{282AA67F-D632-4821-9682-FC451218590A}" type="presParOf" srcId="{69D41E5C-4635-4B1F-8E65-51F6CC8A6EC6}" destId="{6B28FC12-566B-4EC0-AAB5-F445366AA7CE}" srcOrd="0" destOrd="0" presId="urn:microsoft.com/office/officeart/2005/8/layout/orgChart1"/>
    <dgm:cxn modelId="{1C54FA40-D0BC-404F-9345-54C1D25E23BE}" type="presParOf" srcId="{6B28FC12-566B-4EC0-AAB5-F445366AA7CE}" destId="{DB6C9ADD-3598-4780-A87C-672B4B016A8D}" srcOrd="0" destOrd="0" presId="urn:microsoft.com/office/officeart/2005/8/layout/orgChart1"/>
    <dgm:cxn modelId="{E90FBA08-EB6B-41F1-9E72-49E767DBB276}" type="presParOf" srcId="{6B28FC12-566B-4EC0-AAB5-F445366AA7CE}" destId="{52D315FC-0E8C-4DFC-8D19-4D552A33C557}" srcOrd="1" destOrd="0" presId="urn:microsoft.com/office/officeart/2005/8/layout/orgChart1"/>
    <dgm:cxn modelId="{F0C69591-A163-4FE7-B5D4-51B5886A9351}" type="presParOf" srcId="{69D41E5C-4635-4B1F-8E65-51F6CC8A6EC6}" destId="{98F198F2-36BD-4B18-8626-1C3034298776}" srcOrd="1" destOrd="0" presId="urn:microsoft.com/office/officeart/2005/8/layout/orgChart1"/>
    <dgm:cxn modelId="{F1501F07-A6AF-4FC3-9E98-196A0AADAA4B}" type="presParOf" srcId="{69D41E5C-4635-4B1F-8E65-51F6CC8A6EC6}" destId="{11448676-D284-4117-A41F-22D46F444367}" srcOrd="2" destOrd="0" presId="urn:microsoft.com/office/officeart/2005/8/layout/orgChart1"/>
    <dgm:cxn modelId="{25757739-6606-4277-B7D0-907516618CB5}" type="presParOf" srcId="{6A060E14-80E1-48CB-A74B-714E33101319}" destId="{97ACBC5C-0896-4FBA-B7B7-B99F50B54222}" srcOrd="4" destOrd="0" presId="urn:microsoft.com/office/officeart/2005/8/layout/orgChart1"/>
    <dgm:cxn modelId="{CF4C48E3-084F-4ABD-8B24-15ADB7046E40}" type="presParOf" srcId="{6A060E14-80E1-48CB-A74B-714E33101319}" destId="{ECD43752-CCB0-4D18-954D-48EFE695DDB8}" srcOrd="5" destOrd="0" presId="urn:microsoft.com/office/officeart/2005/8/layout/orgChart1"/>
    <dgm:cxn modelId="{13D7003A-C2AB-4E51-B011-6422B316FA79}" type="presParOf" srcId="{ECD43752-CCB0-4D18-954D-48EFE695DDB8}" destId="{CC347F15-3BE7-4F63-B1C6-0A47FA831912}" srcOrd="0" destOrd="0" presId="urn:microsoft.com/office/officeart/2005/8/layout/orgChart1"/>
    <dgm:cxn modelId="{ADB288C0-0CC1-4A04-ABA9-E9733C9B209B}" type="presParOf" srcId="{CC347F15-3BE7-4F63-B1C6-0A47FA831912}" destId="{94F61203-3ED3-46D7-968B-1FC566D6F007}" srcOrd="0" destOrd="0" presId="urn:microsoft.com/office/officeart/2005/8/layout/orgChart1"/>
    <dgm:cxn modelId="{5D8A5843-470F-45C9-AF6A-0B348E8E6D03}" type="presParOf" srcId="{CC347F15-3BE7-4F63-B1C6-0A47FA831912}" destId="{E44AC565-EAC2-4B97-B9BD-CEFCA2218689}" srcOrd="1" destOrd="0" presId="urn:microsoft.com/office/officeart/2005/8/layout/orgChart1"/>
    <dgm:cxn modelId="{5B827B96-41B0-40B8-9E94-84DD0EBE060C}" type="presParOf" srcId="{ECD43752-CCB0-4D18-954D-48EFE695DDB8}" destId="{50CDAB3D-C57E-43F1-9A5F-C97A312AFFF9}" srcOrd="1" destOrd="0" presId="urn:microsoft.com/office/officeart/2005/8/layout/orgChart1"/>
    <dgm:cxn modelId="{BD8C6B6A-25A3-47E4-9E21-9198DEF53530}" type="presParOf" srcId="{ECD43752-CCB0-4D18-954D-48EFE695DDB8}" destId="{653F05A9-8467-42FB-A60B-9AE528C2AB1E}" srcOrd="2" destOrd="0" presId="urn:microsoft.com/office/officeart/2005/8/layout/orgChart1"/>
    <dgm:cxn modelId="{BDA511CC-10C4-4929-BB75-A140E7B49DF9}" type="presParOf" srcId="{95D11A8C-278F-4377-B081-9773A47AD751}" destId="{AFFD3E39-E9FB-4A55-AC92-113591483C1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BAE554B1-8007-4B83-A1DD-9B941D7660B0}" type="doc">
      <dgm:prSet loTypeId="urn:microsoft.com/office/officeart/2005/8/layout/vList2" loCatId="list" qsTypeId="urn:microsoft.com/office/officeart/2005/8/quickstyle/simple1" qsCatId="simple" csTypeId="urn:microsoft.com/office/officeart/2005/8/colors/accent2_5" csCatId="accent2" phldr="1"/>
      <dgm:spPr/>
      <dgm:t>
        <a:bodyPr/>
        <a:lstStyle/>
        <a:p>
          <a:pPr rtl="1"/>
          <a:endParaRPr lang="fa-IR"/>
        </a:p>
      </dgm:t>
    </dgm:pt>
    <dgm:pt modelId="{457D93F6-7AB3-4459-B52B-E517B412414C}">
      <dgm:prSet/>
      <dgm:spPr>
        <a:solidFill>
          <a:schemeClr val="accent4">
            <a:lumMod val="50000"/>
            <a:alpha val="90000"/>
          </a:schemeClr>
        </a:solidFill>
      </dgm:spPr>
      <dgm:t>
        <a:bodyPr/>
        <a:lstStyle/>
        <a:p>
          <a:pPr algn="ctr" rtl="1"/>
          <a:r>
            <a:rPr lang="ar-SA" dirty="0">
              <a:solidFill>
                <a:schemeClr val="bg1"/>
              </a:solidFill>
              <a:cs typeface="B Titr" panose="00000700000000000000" pitchFamily="2" charset="-78"/>
            </a:rPr>
            <a:t>این گروه از نان‌ها با ا</a:t>
          </a:r>
          <a:r>
            <a:rPr lang="fa-IR" dirty="0">
              <a:solidFill>
                <a:schemeClr val="bg1"/>
              </a:solidFill>
              <a:cs typeface="B Titr" panose="00000700000000000000" pitchFamily="2" charset="-78"/>
            </a:rPr>
            <a:t> </a:t>
          </a:r>
          <a:r>
            <a:rPr lang="ar-SA" dirty="0">
              <a:solidFill>
                <a:schemeClr val="bg1"/>
              </a:solidFill>
              <a:cs typeface="B Titr" panose="00000700000000000000" pitchFamily="2" charset="-78"/>
            </a:rPr>
            <a:t>فزودن ریزمغذی‌هایی مانند آهن، اسید فولیک، ویتامین </a:t>
          </a:r>
          <a:r>
            <a:rPr lang="en-US" dirty="0">
              <a:solidFill>
                <a:schemeClr val="bg1"/>
              </a:solidFill>
              <a:cs typeface="B Titr" panose="00000700000000000000" pitchFamily="2" charset="-78"/>
            </a:rPr>
            <a:t>D </a:t>
          </a:r>
          <a:r>
            <a:rPr lang="ar-SA" dirty="0">
              <a:solidFill>
                <a:schemeClr val="bg1"/>
              </a:solidFill>
              <a:cs typeface="B Titr" panose="00000700000000000000" pitchFamily="2" charset="-78"/>
            </a:rPr>
            <a:t>یا فیبر محلول تولید می‌شوند </a:t>
          </a:r>
          <a:r>
            <a:rPr lang="fa-IR" dirty="0">
              <a:solidFill>
                <a:schemeClr val="bg1"/>
              </a:solidFill>
              <a:cs typeface="B Titr" panose="00000700000000000000" pitchFamily="2" charset="-78"/>
            </a:rPr>
            <a:t>.</a:t>
          </a:r>
        </a:p>
      </dgm:t>
    </dgm:pt>
    <dgm:pt modelId="{B74D0ADA-E25C-490C-9AF6-D99F134D123E}" type="parTrans" cxnId="{63C1DFBB-BE32-47C0-ACE0-A2B80041EA16}">
      <dgm:prSet/>
      <dgm:spPr/>
      <dgm:t>
        <a:bodyPr/>
        <a:lstStyle/>
        <a:p>
          <a:pPr algn="ctr" rtl="1"/>
          <a:endParaRPr lang="fa-IR">
            <a:solidFill>
              <a:schemeClr val="bg1"/>
            </a:solidFill>
            <a:cs typeface="B Titr" panose="00000700000000000000" pitchFamily="2" charset="-78"/>
          </a:endParaRPr>
        </a:p>
      </dgm:t>
    </dgm:pt>
    <dgm:pt modelId="{7647B464-9605-4202-8103-A66D68C20F7F}" type="sibTrans" cxnId="{63C1DFBB-BE32-47C0-ACE0-A2B80041EA16}">
      <dgm:prSet/>
      <dgm:spPr/>
      <dgm:t>
        <a:bodyPr/>
        <a:lstStyle/>
        <a:p>
          <a:pPr algn="ctr" rtl="1"/>
          <a:endParaRPr lang="fa-IR">
            <a:solidFill>
              <a:schemeClr val="bg1"/>
            </a:solidFill>
            <a:cs typeface="B Titr" panose="00000700000000000000" pitchFamily="2" charset="-78"/>
          </a:endParaRPr>
        </a:p>
      </dgm:t>
    </dgm:pt>
    <dgm:pt modelId="{A21D703C-9DBB-4CC5-8788-18C1E387D53B}" type="pres">
      <dgm:prSet presAssocID="{BAE554B1-8007-4B83-A1DD-9B941D7660B0}" presName="linear" presStyleCnt="0">
        <dgm:presLayoutVars>
          <dgm:animLvl val="lvl"/>
          <dgm:resizeHandles val="exact"/>
        </dgm:presLayoutVars>
      </dgm:prSet>
      <dgm:spPr/>
    </dgm:pt>
    <dgm:pt modelId="{D4B6B2F5-0032-4A9F-91D7-B08E8B86FCD3}" type="pres">
      <dgm:prSet presAssocID="{457D93F6-7AB3-4459-B52B-E517B412414C}" presName="parentText" presStyleLbl="node1" presStyleIdx="0" presStyleCnt="1" custLinFactX="100000" custLinFactNeighborX="193736" custLinFactNeighborY="11959">
        <dgm:presLayoutVars>
          <dgm:chMax val="0"/>
          <dgm:bulletEnabled val="1"/>
        </dgm:presLayoutVars>
      </dgm:prSet>
      <dgm:spPr/>
    </dgm:pt>
  </dgm:ptLst>
  <dgm:cxnLst>
    <dgm:cxn modelId="{387B686C-F069-4880-AD58-6D9A9613B7AE}" type="presOf" srcId="{BAE554B1-8007-4B83-A1DD-9B941D7660B0}" destId="{A21D703C-9DBB-4CC5-8788-18C1E387D53B}" srcOrd="0" destOrd="0" presId="urn:microsoft.com/office/officeart/2005/8/layout/vList2"/>
    <dgm:cxn modelId="{1C0EAB77-83A7-4AD9-A399-EA100893C743}" type="presOf" srcId="{457D93F6-7AB3-4459-B52B-E517B412414C}" destId="{D4B6B2F5-0032-4A9F-91D7-B08E8B86FCD3}" srcOrd="0" destOrd="0" presId="urn:microsoft.com/office/officeart/2005/8/layout/vList2"/>
    <dgm:cxn modelId="{63C1DFBB-BE32-47C0-ACE0-A2B80041EA16}" srcId="{BAE554B1-8007-4B83-A1DD-9B941D7660B0}" destId="{457D93F6-7AB3-4459-B52B-E517B412414C}" srcOrd="0" destOrd="0" parTransId="{B74D0ADA-E25C-490C-9AF6-D99F134D123E}" sibTransId="{7647B464-9605-4202-8103-A66D68C20F7F}"/>
    <dgm:cxn modelId="{17BF1E01-A0D0-49F0-955A-B0523E46ADA3}" type="presParOf" srcId="{A21D703C-9DBB-4CC5-8788-18C1E387D53B}" destId="{D4B6B2F5-0032-4A9F-91D7-B08E8B86FCD3}"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3EEB8C60-D527-4F7B-969C-50A626D7EDF1}"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pPr rtl="1"/>
          <a:endParaRPr lang="fa-IR"/>
        </a:p>
      </dgm:t>
    </dgm:pt>
    <dgm:pt modelId="{C8912950-4AEF-482D-B74D-7F9C0629505D}">
      <dgm:prSet custT="1"/>
      <dgm:spPr>
        <a:solidFill>
          <a:schemeClr val="accent6">
            <a:lumMod val="50000"/>
            <a:alpha val="80000"/>
          </a:schemeClr>
        </a:solidFill>
      </dgm:spPr>
      <dgm:t>
        <a:bodyPr/>
        <a:lstStyle/>
        <a:p>
          <a:pPr rtl="1"/>
          <a:r>
            <a:rPr lang="fa-IR" sz="4000" b="1" dirty="0">
              <a:solidFill>
                <a:schemeClr val="bg1"/>
              </a:solidFill>
              <a:cs typeface="B Titr" panose="00000700000000000000" pitchFamily="2" charset="-78"/>
            </a:rPr>
            <a:t>مزایا</a:t>
          </a:r>
        </a:p>
      </dgm:t>
    </dgm:pt>
    <dgm:pt modelId="{713B8EE2-07D6-4721-9558-489188098B73}" type="parTrans" cxnId="{73EA78D0-12DB-46DE-B9FB-B000FE5BFD48}">
      <dgm:prSet/>
      <dgm:spPr/>
      <dgm:t>
        <a:bodyPr/>
        <a:lstStyle/>
        <a:p>
          <a:pPr rtl="1"/>
          <a:endParaRPr lang="fa-IR">
            <a:cs typeface="B Titr" panose="00000700000000000000" pitchFamily="2" charset="-78"/>
          </a:endParaRPr>
        </a:p>
      </dgm:t>
    </dgm:pt>
    <dgm:pt modelId="{A92441E4-9B03-4703-B2B4-C02ECB91CAE7}" type="sibTrans" cxnId="{73EA78D0-12DB-46DE-B9FB-B000FE5BFD48}">
      <dgm:prSet/>
      <dgm:spPr/>
      <dgm:t>
        <a:bodyPr/>
        <a:lstStyle/>
        <a:p>
          <a:pPr rtl="1"/>
          <a:endParaRPr lang="fa-IR">
            <a:cs typeface="B Titr" panose="00000700000000000000" pitchFamily="2" charset="-78"/>
          </a:endParaRPr>
        </a:p>
      </dgm:t>
    </dgm:pt>
    <dgm:pt modelId="{7595F39E-C62F-4ED6-8E93-23FB60B5B83B}">
      <dgm:prSet custT="1"/>
      <dgm:spPr>
        <a:solidFill>
          <a:srgbClr val="002060">
            <a:alpha val="70000"/>
          </a:srgbClr>
        </a:solidFill>
      </dgm:spPr>
      <dgm:t>
        <a:bodyPr/>
        <a:lstStyle/>
        <a:p>
          <a:pPr rtl="1"/>
          <a:r>
            <a:rPr lang="ar-SA" sz="1400" b="1" dirty="0">
              <a:solidFill>
                <a:schemeClr val="bg1"/>
              </a:solidFill>
              <a:cs typeface="B Titr" panose="00000700000000000000" pitchFamily="2" charset="-78"/>
            </a:rPr>
            <a:t>افزایش دریافت پروتئین‌های گیاهی و اسیدهای چرب مفید به‌ویژه در نان‌های حاوی دانه‌های روغنی </a:t>
          </a:r>
          <a:endParaRPr lang="fa-IR" sz="1400" b="1" dirty="0">
            <a:solidFill>
              <a:schemeClr val="bg1"/>
            </a:solidFill>
            <a:cs typeface="B Titr" panose="00000700000000000000" pitchFamily="2" charset="-78"/>
          </a:endParaRPr>
        </a:p>
      </dgm:t>
    </dgm:pt>
    <dgm:pt modelId="{A53DFDFA-9701-494B-9D9C-F2F980DA0458}" type="parTrans" cxnId="{E1CC4C8F-AEF8-4C39-8431-3CD398F6C5BD}">
      <dgm:prSet/>
      <dgm:spPr/>
      <dgm:t>
        <a:bodyPr/>
        <a:lstStyle/>
        <a:p>
          <a:pPr rtl="1"/>
          <a:endParaRPr lang="fa-IR" sz="2400" b="1">
            <a:solidFill>
              <a:schemeClr val="tx1"/>
            </a:solidFill>
            <a:cs typeface="B Titr" panose="00000700000000000000" pitchFamily="2" charset="-78"/>
          </a:endParaRPr>
        </a:p>
      </dgm:t>
    </dgm:pt>
    <dgm:pt modelId="{22E6E2EE-1F4C-4C82-A0F9-4B1D969FE735}" type="sibTrans" cxnId="{E1CC4C8F-AEF8-4C39-8431-3CD398F6C5BD}">
      <dgm:prSet/>
      <dgm:spPr/>
      <dgm:t>
        <a:bodyPr/>
        <a:lstStyle/>
        <a:p>
          <a:pPr rtl="1"/>
          <a:endParaRPr lang="fa-IR">
            <a:cs typeface="B Titr" panose="00000700000000000000" pitchFamily="2" charset="-78"/>
          </a:endParaRPr>
        </a:p>
      </dgm:t>
    </dgm:pt>
    <dgm:pt modelId="{BB34E10F-8361-425E-9268-982335179EF1}">
      <dgm:prSet custT="1"/>
      <dgm:spPr>
        <a:solidFill>
          <a:schemeClr val="accent6">
            <a:lumMod val="50000"/>
            <a:alpha val="70000"/>
          </a:schemeClr>
        </a:solidFill>
      </dgm:spPr>
      <dgm:t>
        <a:bodyPr/>
        <a:lstStyle/>
        <a:p>
          <a:pPr rtl="1"/>
          <a:r>
            <a:rPr lang="ar-SA" sz="1400" b="1" dirty="0">
              <a:solidFill>
                <a:schemeClr val="bg1"/>
              </a:solidFill>
              <a:cs typeface="B Titr" panose="00000700000000000000" pitchFamily="2" charset="-78"/>
            </a:rPr>
            <a:t>کمک به کاهش خطر ابتلا به بیماری‌های غیرواگیر مانند دیابت نوع </a:t>
          </a:r>
          <a:r>
            <a:rPr lang="fa-IR" sz="1400" b="1" dirty="0">
              <a:solidFill>
                <a:schemeClr val="bg1"/>
              </a:solidFill>
              <a:cs typeface="B Titr" panose="00000700000000000000" pitchFamily="2" charset="-78"/>
            </a:rPr>
            <a:t>۲ </a:t>
          </a:r>
          <a:r>
            <a:rPr lang="ar-SA" sz="1400" b="1" dirty="0">
              <a:solidFill>
                <a:schemeClr val="bg1"/>
              </a:solidFill>
              <a:cs typeface="B Titr" panose="00000700000000000000" pitchFamily="2" charset="-78"/>
            </a:rPr>
            <a:t>و چاقی </a:t>
          </a:r>
          <a:endParaRPr lang="fa-IR" sz="1400" b="1" dirty="0">
            <a:solidFill>
              <a:schemeClr val="bg1"/>
            </a:solidFill>
            <a:cs typeface="B Titr" panose="00000700000000000000" pitchFamily="2" charset="-78"/>
          </a:endParaRPr>
        </a:p>
      </dgm:t>
    </dgm:pt>
    <dgm:pt modelId="{972447DE-618D-4B6D-AA11-3FE09CC83BDC}" type="parTrans" cxnId="{2FFE77E0-6013-442C-A647-1E967C696A4E}">
      <dgm:prSet/>
      <dgm:spPr/>
      <dgm:t>
        <a:bodyPr/>
        <a:lstStyle/>
        <a:p>
          <a:pPr rtl="1"/>
          <a:endParaRPr lang="fa-IR" sz="2400" b="1">
            <a:solidFill>
              <a:schemeClr val="tx1"/>
            </a:solidFill>
            <a:cs typeface="B Titr" panose="00000700000000000000" pitchFamily="2" charset="-78"/>
          </a:endParaRPr>
        </a:p>
      </dgm:t>
    </dgm:pt>
    <dgm:pt modelId="{B2E1965F-4007-48C6-8262-6801EA6A5944}" type="sibTrans" cxnId="{2FFE77E0-6013-442C-A647-1E967C696A4E}">
      <dgm:prSet/>
      <dgm:spPr/>
      <dgm:t>
        <a:bodyPr/>
        <a:lstStyle/>
        <a:p>
          <a:pPr rtl="1"/>
          <a:endParaRPr lang="fa-IR">
            <a:cs typeface="B Titr" panose="00000700000000000000" pitchFamily="2" charset="-78"/>
          </a:endParaRPr>
        </a:p>
      </dgm:t>
    </dgm:pt>
    <dgm:pt modelId="{5E2C9685-01FB-448D-827D-F1521E52934F}">
      <dgm:prSet custT="1"/>
      <dgm:spPr>
        <a:solidFill>
          <a:srgbClr val="C00000">
            <a:alpha val="70000"/>
          </a:srgbClr>
        </a:solidFill>
      </dgm:spPr>
      <dgm:t>
        <a:bodyPr/>
        <a:lstStyle/>
        <a:p>
          <a:pPr rtl="1"/>
          <a:r>
            <a:rPr lang="ar-SA" sz="1400" b="1" dirty="0">
              <a:solidFill>
                <a:schemeClr val="bg1"/>
              </a:solidFill>
              <a:cs typeface="B Titr" panose="00000700000000000000" pitchFamily="2" charset="-78"/>
            </a:rPr>
            <a:t>تنوع در طعم، شکل و ترکیب که موجب افزایش مقبولیت در میان مصرف‌کنندگان می‌شود </a:t>
          </a:r>
          <a:endParaRPr lang="fa-IR" sz="1400" b="1" dirty="0">
            <a:solidFill>
              <a:schemeClr val="bg1"/>
            </a:solidFill>
            <a:cs typeface="B Titr" panose="00000700000000000000" pitchFamily="2" charset="-78"/>
          </a:endParaRPr>
        </a:p>
      </dgm:t>
    </dgm:pt>
    <dgm:pt modelId="{F3EBC226-D0CA-48A1-A058-1DC1E163605F}" type="parTrans" cxnId="{2712808B-68CA-4EF1-8207-020E24A314A7}">
      <dgm:prSet/>
      <dgm:spPr/>
      <dgm:t>
        <a:bodyPr/>
        <a:lstStyle/>
        <a:p>
          <a:pPr rtl="1"/>
          <a:endParaRPr lang="fa-IR" sz="2400" b="1">
            <a:solidFill>
              <a:schemeClr val="tx1"/>
            </a:solidFill>
            <a:cs typeface="B Titr" panose="00000700000000000000" pitchFamily="2" charset="-78"/>
          </a:endParaRPr>
        </a:p>
      </dgm:t>
    </dgm:pt>
    <dgm:pt modelId="{B9A9F683-3922-4463-A9FB-DC502F05F9D3}" type="sibTrans" cxnId="{2712808B-68CA-4EF1-8207-020E24A314A7}">
      <dgm:prSet/>
      <dgm:spPr/>
      <dgm:t>
        <a:bodyPr/>
        <a:lstStyle/>
        <a:p>
          <a:pPr rtl="1"/>
          <a:endParaRPr lang="fa-IR">
            <a:cs typeface="B Titr" panose="00000700000000000000" pitchFamily="2" charset="-78"/>
          </a:endParaRPr>
        </a:p>
      </dgm:t>
    </dgm:pt>
    <dgm:pt modelId="{88C6D03F-BB5A-444C-832B-57E8C78A2B17}">
      <dgm:prSet custT="1"/>
      <dgm:spPr>
        <a:solidFill>
          <a:srgbClr val="7030A0">
            <a:alpha val="70000"/>
          </a:srgbClr>
        </a:solidFill>
      </dgm:spPr>
      <dgm:t>
        <a:bodyPr/>
        <a:lstStyle/>
        <a:p>
          <a:pPr rtl="1"/>
          <a:r>
            <a:rPr lang="ar-SA" sz="1400" b="1" dirty="0">
              <a:solidFill>
                <a:schemeClr val="bg1"/>
              </a:solidFill>
              <a:cs typeface="B Titr" panose="00000700000000000000" pitchFamily="2" charset="-78"/>
            </a:rPr>
            <a:t>دارا بودن فیبر غذایی بالا و کمک به بهبود عملکرد دستگاه گوارش و احساس سیری طولانی‌تر</a:t>
          </a:r>
          <a:endParaRPr lang="fa-IR" sz="1400" b="1" dirty="0">
            <a:solidFill>
              <a:schemeClr val="bg1"/>
            </a:solidFill>
            <a:cs typeface="B Titr" panose="00000700000000000000" pitchFamily="2" charset="-78"/>
          </a:endParaRPr>
        </a:p>
      </dgm:t>
    </dgm:pt>
    <dgm:pt modelId="{49B1146D-51AF-49C0-B22B-9C9430F9DCB5}" type="parTrans" cxnId="{4D57F510-797C-452E-B2A1-442AB6D2369B}">
      <dgm:prSet/>
      <dgm:spPr/>
      <dgm:t>
        <a:bodyPr/>
        <a:lstStyle/>
        <a:p>
          <a:pPr rtl="1"/>
          <a:endParaRPr lang="fa-IR" sz="2400" b="1">
            <a:solidFill>
              <a:schemeClr val="tx1"/>
            </a:solidFill>
            <a:cs typeface="B Titr" panose="00000700000000000000" pitchFamily="2" charset="-78"/>
          </a:endParaRPr>
        </a:p>
      </dgm:t>
    </dgm:pt>
    <dgm:pt modelId="{F9D64870-19EB-46FF-956D-4891838C0C89}" type="sibTrans" cxnId="{4D57F510-797C-452E-B2A1-442AB6D2369B}">
      <dgm:prSet/>
      <dgm:spPr/>
      <dgm:t>
        <a:bodyPr/>
        <a:lstStyle/>
        <a:p>
          <a:pPr rtl="1"/>
          <a:endParaRPr lang="fa-IR">
            <a:cs typeface="B Titr" panose="00000700000000000000" pitchFamily="2" charset="-78"/>
          </a:endParaRPr>
        </a:p>
      </dgm:t>
    </dgm:pt>
    <dgm:pt modelId="{8D7F597E-CACB-4AAB-B1A5-A4B345BCF648}">
      <dgm:prSet custT="1"/>
      <dgm:spPr>
        <a:solidFill>
          <a:srgbClr val="0070C0">
            <a:alpha val="70000"/>
          </a:srgbClr>
        </a:solidFill>
      </dgm:spPr>
      <dgm:t>
        <a:bodyPr/>
        <a:lstStyle/>
        <a:p>
          <a:pPr rtl="1"/>
          <a:r>
            <a:rPr lang="ar-SA" sz="1400" b="1" dirty="0">
              <a:solidFill>
                <a:schemeClr val="bg1"/>
              </a:solidFill>
              <a:cs typeface="B Titr" panose="00000700000000000000" pitchFamily="2" charset="-78"/>
            </a:rPr>
            <a:t>شاخص گلیسمی پایین‌تر نسبت به نان سفید، مناسب برای کنترل قند خون در بیماران دیابتی </a:t>
          </a:r>
          <a:endParaRPr lang="fa-IR" sz="1400" b="1" dirty="0">
            <a:solidFill>
              <a:schemeClr val="bg1"/>
            </a:solidFill>
            <a:cs typeface="B Titr" panose="00000700000000000000" pitchFamily="2" charset="-78"/>
          </a:endParaRPr>
        </a:p>
      </dgm:t>
    </dgm:pt>
    <dgm:pt modelId="{813CFCC2-9C1B-47E9-B9F6-A6400EC9028A}" type="parTrans" cxnId="{841FCE11-AC20-4691-8AF0-99ADDFF6A157}">
      <dgm:prSet/>
      <dgm:spPr/>
      <dgm:t>
        <a:bodyPr/>
        <a:lstStyle/>
        <a:p>
          <a:pPr rtl="1"/>
          <a:endParaRPr lang="fa-IR" sz="2400" b="1">
            <a:solidFill>
              <a:schemeClr val="tx1"/>
            </a:solidFill>
            <a:cs typeface="B Titr" panose="00000700000000000000" pitchFamily="2" charset="-78"/>
          </a:endParaRPr>
        </a:p>
      </dgm:t>
    </dgm:pt>
    <dgm:pt modelId="{7F475ABE-8C01-4548-BA53-812F6FFC6B08}" type="sibTrans" cxnId="{841FCE11-AC20-4691-8AF0-99ADDFF6A157}">
      <dgm:prSet/>
      <dgm:spPr/>
      <dgm:t>
        <a:bodyPr/>
        <a:lstStyle/>
        <a:p>
          <a:pPr rtl="1"/>
          <a:endParaRPr lang="fa-IR">
            <a:cs typeface="B Titr" panose="00000700000000000000" pitchFamily="2" charset="-78"/>
          </a:endParaRPr>
        </a:p>
      </dgm:t>
    </dgm:pt>
    <dgm:pt modelId="{546183B9-E09D-4F6C-8F48-E59394E5C3F1}">
      <dgm:prSet custT="1"/>
      <dgm:spPr>
        <a:solidFill>
          <a:schemeClr val="accent6">
            <a:lumMod val="50000"/>
            <a:alpha val="70000"/>
          </a:schemeClr>
        </a:solidFill>
      </dgm:spPr>
      <dgm:t>
        <a:bodyPr/>
        <a:lstStyle/>
        <a:p>
          <a:pPr rtl="1"/>
          <a:r>
            <a:rPr lang="ar-SA" sz="1400" b="1" dirty="0">
              <a:solidFill>
                <a:schemeClr val="bg1"/>
              </a:solidFill>
              <a:cs typeface="B Titr" panose="00000700000000000000" pitchFamily="2" charset="-78"/>
            </a:rPr>
            <a:t>احتمال وجود تفاوت در ترکیب و کیفیت تغذیه‌ای بین برندهای مختلف در صورت نبود استاندارد دقیق</a:t>
          </a:r>
          <a:r>
            <a:rPr lang="en-US" sz="1400" b="1" dirty="0">
              <a:solidFill>
                <a:schemeClr val="bg1"/>
              </a:solidFill>
              <a:cs typeface="B Titr" panose="00000700000000000000" pitchFamily="2" charset="-78"/>
            </a:rPr>
            <a:t>.</a:t>
          </a:r>
          <a:endParaRPr lang="fa-IR" sz="1400" b="1" dirty="0">
            <a:solidFill>
              <a:schemeClr val="bg1"/>
            </a:solidFill>
            <a:cs typeface="B Titr" panose="00000700000000000000" pitchFamily="2" charset="-78"/>
          </a:endParaRPr>
        </a:p>
      </dgm:t>
    </dgm:pt>
    <dgm:pt modelId="{B0147736-E41B-486C-8699-9FE03F987F22}" type="parTrans" cxnId="{492F4A11-3154-4035-83B6-8DD940DB020E}">
      <dgm:prSet/>
      <dgm:spPr/>
      <dgm:t>
        <a:bodyPr/>
        <a:lstStyle/>
        <a:p>
          <a:pPr rtl="1"/>
          <a:endParaRPr lang="fa-IR" sz="2400" b="1">
            <a:solidFill>
              <a:schemeClr val="tx1"/>
            </a:solidFill>
            <a:cs typeface="B Titr" panose="00000700000000000000" pitchFamily="2" charset="-78"/>
          </a:endParaRPr>
        </a:p>
      </dgm:t>
    </dgm:pt>
    <dgm:pt modelId="{C1F8F832-60A7-4531-A3CD-A469F7267B5D}" type="sibTrans" cxnId="{492F4A11-3154-4035-83B6-8DD940DB020E}">
      <dgm:prSet/>
      <dgm:spPr/>
      <dgm:t>
        <a:bodyPr/>
        <a:lstStyle/>
        <a:p>
          <a:pPr rtl="1"/>
          <a:endParaRPr lang="fa-IR">
            <a:cs typeface="B Titr" panose="00000700000000000000" pitchFamily="2" charset="-78"/>
          </a:endParaRPr>
        </a:p>
      </dgm:t>
    </dgm:pt>
    <dgm:pt modelId="{BD987FFB-039A-4BB5-9DDD-60FB9E330CC7}">
      <dgm:prSet custT="1"/>
      <dgm:spPr>
        <a:solidFill>
          <a:srgbClr val="FF0000">
            <a:alpha val="80000"/>
          </a:srgbClr>
        </a:solidFill>
      </dgm:spPr>
      <dgm:t>
        <a:bodyPr/>
        <a:lstStyle/>
        <a:p>
          <a:pPr rtl="1"/>
          <a:r>
            <a:rPr lang="ar-SA" sz="4000" b="1" dirty="0">
              <a:solidFill>
                <a:schemeClr val="bg1"/>
              </a:solidFill>
              <a:cs typeface="B Titr" panose="00000700000000000000" pitchFamily="2" charset="-78"/>
            </a:rPr>
            <a:t>معایب</a:t>
          </a:r>
          <a:endParaRPr lang="fa-IR" sz="4000" b="1" dirty="0">
            <a:solidFill>
              <a:schemeClr val="bg1"/>
            </a:solidFill>
            <a:cs typeface="B Titr" panose="00000700000000000000" pitchFamily="2" charset="-78"/>
          </a:endParaRPr>
        </a:p>
      </dgm:t>
    </dgm:pt>
    <dgm:pt modelId="{0D1BE5BE-D9C9-4AA4-8D57-9E1CCC02BBAB}" type="parTrans" cxnId="{3565CE80-E580-4519-8495-A8AC1FE908B3}">
      <dgm:prSet/>
      <dgm:spPr/>
      <dgm:t>
        <a:bodyPr/>
        <a:lstStyle/>
        <a:p>
          <a:pPr rtl="1"/>
          <a:endParaRPr lang="fa-IR">
            <a:cs typeface="B Titr" panose="00000700000000000000" pitchFamily="2" charset="-78"/>
          </a:endParaRPr>
        </a:p>
      </dgm:t>
    </dgm:pt>
    <dgm:pt modelId="{1687C78E-0FEA-48E3-A490-E96E05113684}" type="sibTrans" cxnId="{3565CE80-E580-4519-8495-A8AC1FE908B3}">
      <dgm:prSet/>
      <dgm:spPr/>
      <dgm:t>
        <a:bodyPr/>
        <a:lstStyle/>
        <a:p>
          <a:pPr rtl="1"/>
          <a:endParaRPr lang="fa-IR">
            <a:cs typeface="B Titr" panose="00000700000000000000" pitchFamily="2" charset="-78"/>
          </a:endParaRPr>
        </a:p>
      </dgm:t>
    </dgm:pt>
    <dgm:pt modelId="{310B40C5-B231-4DBF-BB7F-E0D82F29E84F}">
      <dgm:prSet custT="1"/>
      <dgm:spPr>
        <a:solidFill>
          <a:srgbClr val="C00000">
            <a:alpha val="70000"/>
          </a:srgbClr>
        </a:solidFill>
      </dgm:spPr>
      <dgm:t>
        <a:bodyPr/>
        <a:lstStyle/>
        <a:p>
          <a:pPr rtl="1"/>
          <a:r>
            <a:rPr lang="ar-SA" sz="1400" b="1" dirty="0">
              <a:solidFill>
                <a:schemeClr val="bg1"/>
              </a:solidFill>
              <a:cs typeface="B Titr" panose="00000700000000000000" pitchFamily="2" charset="-78"/>
            </a:rPr>
            <a:t>قیمت بالاتر نسبت به نان‌های معمولی به دلیل استفاده از مواد اولیه متنوع و فرآیند صنعتی پیشرفته‌تر</a:t>
          </a:r>
          <a:endParaRPr lang="fa-IR" sz="1400" b="1" dirty="0">
            <a:solidFill>
              <a:schemeClr val="bg1"/>
            </a:solidFill>
            <a:cs typeface="B Titr" panose="00000700000000000000" pitchFamily="2" charset="-78"/>
          </a:endParaRPr>
        </a:p>
      </dgm:t>
    </dgm:pt>
    <dgm:pt modelId="{4CC0729C-0F0E-46AE-810C-9F318D355FD4}" type="parTrans" cxnId="{197D0F17-CEF9-48FE-A963-3776D08301B8}">
      <dgm:prSet/>
      <dgm:spPr/>
      <dgm:t>
        <a:bodyPr/>
        <a:lstStyle/>
        <a:p>
          <a:pPr rtl="1"/>
          <a:endParaRPr lang="fa-IR" sz="2000">
            <a:cs typeface="B Titr" panose="00000700000000000000" pitchFamily="2" charset="-78"/>
          </a:endParaRPr>
        </a:p>
      </dgm:t>
    </dgm:pt>
    <dgm:pt modelId="{117F9562-0426-441D-822F-F6926E2A936F}" type="sibTrans" cxnId="{197D0F17-CEF9-48FE-A963-3776D08301B8}">
      <dgm:prSet/>
      <dgm:spPr/>
      <dgm:t>
        <a:bodyPr/>
        <a:lstStyle/>
        <a:p>
          <a:pPr rtl="1"/>
          <a:endParaRPr lang="fa-IR">
            <a:cs typeface="B Titr" panose="00000700000000000000" pitchFamily="2" charset="-78"/>
          </a:endParaRPr>
        </a:p>
      </dgm:t>
    </dgm:pt>
    <dgm:pt modelId="{B6A89DAD-F473-4CA5-8C43-9537944DB01A}">
      <dgm:prSet custT="1"/>
      <dgm:spPr>
        <a:solidFill>
          <a:srgbClr val="002060">
            <a:alpha val="80000"/>
          </a:srgbClr>
        </a:solidFill>
      </dgm:spPr>
      <dgm:t>
        <a:bodyPr/>
        <a:lstStyle/>
        <a:p>
          <a:pPr rtl="1"/>
          <a:br>
            <a:rPr lang="en-US" sz="1400" b="1" dirty="0">
              <a:solidFill>
                <a:schemeClr val="bg1"/>
              </a:solidFill>
              <a:cs typeface="B Titr" panose="00000700000000000000" pitchFamily="2" charset="-78"/>
            </a:rPr>
          </a:br>
          <a:r>
            <a:rPr lang="ar-SA" sz="1400" b="1" dirty="0">
              <a:solidFill>
                <a:schemeClr val="bg1"/>
              </a:solidFill>
              <a:cs typeface="B Titr" panose="00000700000000000000" pitchFamily="2" charset="-78"/>
            </a:rPr>
            <a:t>نیاز به شرایط نگهداری و بسته‌بندی ویژه برای حفظ کیفیت و ماندگاری</a:t>
          </a:r>
          <a:r>
            <a:rPr lang="en-US" sz="1400" b="1" dirty="0">
              <a:solidFill>
                <a:schemeClr val="bg1"/>
              </a:solidFill>
              <a:cs typeface="B Titr" panose="00000700000000000000" pitchFamily="2" charset="-78"/>
            </a:rPr>
            <a:t>.</a:t>
          </a:r>
          <a:endParaRPr lang="fa-IR" sz="1400" b="1" dirty="0">
            <a:solidFill>
              <a:schemeClr val="bg1"/>
            </a:solidFill>
            <a:cs typeface="B Titr" panose="00000700000000000000" pitchFamily="2" charset="-78"/>
          </a:endParaRPr>
        </a:p>
      </dgm:t>
    </dgm:pt>
    <dgm:pt modelId="{DF11692B-2B86-47BB-BB70-7941347F8AFD}" type="parTrans" cxnId="{BF86A33D-4F24-4369-8559-3F6D5A42BC55}">
      <dgm:prSet/>
      <dgm:spPr/>
      <dgm:t>
        <a:bodyPr/>
        <a:lstStyle/>
        <a:p>
          <a:pPr rtl="1"/>
          <a:endParaRPr lang="fa-IR">
            <a:cs typeface="B Titr" panose="00000700000000000000" pitchFamily="2" charset="-78"/>
          </a:endParaRPr>
        </a:p>
      </dgm:t>
    </dgm:pt>
    <dgm:pt modelId="{F16E15AA-09FE-44E8-B965-8F0EAA881973}" type="sibTrans" cxnId="{BF86A33D-4F24-4369-8559-3F6D5A42BC55}">
      <dgm:prSet/>
      <dgm:spPr/>
      <dgm:t>
        <a:bodyPr/>
        <a:lstStyle/>
        <a:p>
          <a:pPr rtl="1"/>
          <a:endParaRPr lang="fa-IR">
            <a:cs typeface="B Titr" panose="00000700000000000000" pitchFamily="2" charset="-78"/>
          </a:endParaRPr>
        </a:p>
      </dgm:t>
    </dgm:pt>
    <dgm:pt modelId="{F10E728B-B990-4BCE-A721-A501386868DA}" type="pres">
      <dgm:prSet presAssocID="{3EEB8C60-D527-4F7B-969C-50A626D7EDF1}" presName="hierChild1" presStyleCnt="0">
        <dgm:presLayoutVars>
          <dgm:orgChart val="1"/>
          <dgm:chPref val="1"/>
          <dgm:dir/>
          <dgm:animOne val="branch"/>
          <dgm:animLvl val="lvl"/>
          <dgm:resizeHandles/>
        </dgm:presLayoutVars>
      </dgm:prSet>
      <dgm:spPr/>
    </dgm:pt>
    <dgm:pt modelId="{6A9D61F7-16B0-42D4-8CF5-0292B7B7420F}" type="pres">
      <dgm:prSet presAssocID="{C8912950-4AEF-482D-B74D-7F9C0629505D}" presName="hierRoot1" presStyleCnt="0">
        <dgm:presLayoutVars>
          <dgm:hierBranch val="init"/>
        </dgm:presLayoutVars>
      </dgm:prSet>
      <dgm:spPr/>
    </dgm:pt>
    <dgm:pt modelId="{A09501D1-DD5A-429B-A3F3-152C13D628DF}" type="pres">
      <dgm:prSet presAssocID="{C8912950-4AEF-482D-B74D-7F9C0629505D}" presName="rootComposite1" presStyleCnt="0"/>
      <dgm:spPr/>
    </dgm:pt>
    <dgm:pt modelId="{7A348D97-0213-4F8F-92D9-166741C7C15F}" type="pres">
      <dgm:prSet presAssocID="{C8912950-4AEF-482D-B74D-7F9C0629505D}" presName="rootText1" presStyleLbl="node0" presStyleIdx="0" presStyleCnt="3" custLinFactNeighborX="-1744" custLinFactNeighborY="-23135">
        <dgm:presLayoutVars>
          <dgm:chPref val="3"/>
        </dgm:presLayoutVars>
      </dgm:prSet>
      <dgm:spPr/>
    </dgm:pt>
    <dgm:pt modelId="{6C4E119D-B4CE-4789-8ABC-62E5460025C1}" type="pres">
      <dgm:prSet presAssocID="{C8912950-4AEF-482D-B74D-7F9C0629505D}" presName="rootConnector1" presStyleLbl="node1" presStyleIdx="0" presStyleCnt="0"/>
      <dgm:spPr/>
    </dgm:pt>
    <dgm:pt modelId="{85D44F72-C1F4-4213-ACDF-78D1719F3DF0}" type="pres">
      <dgm:prSet presAssocID="{C8912950-4AEF-482D-B74D-7F9C0629505D}" presName="hierChild2" presStyleCnt="0"/>
      <dgm:spPr/>
    </dgm:pt>
    <dgm:pt modelId="{B5643610-EB57-48CC-8725-F2C5C597F342}" type="pres">
      <dgm:prSet presAssocID="{A53DFDFA-9701-494B-9D9C-F2F980DA0458}" presName="Name37" presStyleLbl="parChTrans1D2" presStyleIdx="0" presStyleCnt="7"/>
      <dgm:spPr/>
    </dgm:pt>
    <dgm:pt modelId="{B6FEA296-051D-441F-B126-D6033B940F86}" type="pres">
      <dgm:prSet presAssocID="{7595F39E-C62F-4ED6-8E93-23FB60B5B83B}" presName="hierRoot2" presStyleCnt="0">
        <dgm:presLayoutVars>
          <dgm:hierBranch val="init"/>
        </dgm:presLayoutVars>
      </dgm:prSet>
      <dgm:spPr/>
    </dgm:pt>
    <dgm:pt modelId="{F38FD65A-63B3-401F-BF32-6D1D848A2173}" type="pres">
      <dgm:prSet presAssocID="{7595F39E-C62F-4ED6-8E93-23FB60B5B83B}" presName="rootComposite" presStyleCnt="0"/>
      <dgm:spPr/>
    </dgm:pt>
    <dgm:pt modelId="{15CD0F0F-F412-4085-BF9C-0369873CEF14}" type="pres">
      <dgm:prSet presAssocID="{7595F39E-C62F-4ED6-8E93-23FB60B5B83B}" presName="rootText" presStyleLbl="node2" presStyleIdx="0" presStyleCnt="7" custScaleX="138349" custScaleY="191415">
        <dgm:presLayoutVars>
          <dgm:chPref val="3"/>
        </dgm:presLayoutVars>
      </dgm:prSet>
      <dgm:spPr/>
    </dgm:pt>
    <dgm:pt modelId="{4CDCE90C-7B95-4B63-BDE5-721E8D84DA3E}" type="pres">
      <dgm:prSet presAssocID="{7595F39E-C62F-4ED6-8E93-23FB60B5B83B}" presName="rootConnector" presStyleLbl="node2" presStyleIdx="0" presStyleCnt="7"/>
      <dgm:spPr/>
    </dgm:pt>
    <dgm:pt modelId="{73BAB803-B908-4564-AEEA-68DB30B048D6}" type="pres">
      <dgm:prSet presAssocID="{7595F39E-C62F-4ED6-8E93-23FB60B5B83B}" presName="hierChild4" presStyleCnt="0"/>
      <dgm:spPr/>
    </dgm:pt>
    <dgm:pt modelId="{FBB9286E-E569-42E9-BD06-E4886EAB5046}" type="pres">
      <dgm:prSet presAssocID="{7595F39E-C62F-4ED6-8E93-23FB60B5B83B}" presName="hierChild5" presStyleCnt="0"/>
      <dgm:spPr/>
    </dgm:pt>
    <dgm:pt modelId="{2E79B98F-8357-48A1-98B8-B5E109404A08}" type="pres">
      <dgm:prSet presAssocID="{972447DE-618D-4B6D-AA11-3FE09CC83BDC}" presName="Name37" presStyleLbl="parChTrans1D2" presStyleIdx="1" presStyleCnt="7"/>
      <dgm:spPr/>
    </dgm:pt>
    <dgm:pt modelId="{BB45349C-FD1D-4F69-90FD-32E0C981A1C4}" type="pres">
      <dgm:prSet presAssocID="{BB34E10F-8361-425E-9268-982335179EF1}" presName="hierRoot2" presStyleCnt="0">
        <dgm:presLayoutVars>
          <dgm:hierBranch val="init"/>
        </dgm:presLayoutVars>
      </dgm:prSet>
      <dgm:spPr/>
    </dgm:pt>
    <dgm:pt modelId="{7E328BF6-7748-429A-845F-59B6D77601C2}" type="pres">
      <dgm:prSet presAssocID="{BB34E10F-8361-425E-9268-982335179EF1}" presName="rootComposite" presStyleCnt="0"/>
      <dgm:spPr/>
    </dgm:pt>
    <dgm:pt modelId="{AA960AA1-3A9B-4806-9A2D-57920D6BA7DD}" type="pres">
      <dgm:prSet presAssocID="{BB34E10F-8361-425E-9268-982335179EF1}" presName="rootText" presStyleLbl="node2" presStyleIdx="1" presStyleCnt="7" custScaleY="205677">
        <dgm:presLayoutVars>
          <dgm:chPref val="3"/>
        </dgm:presLayoutVars>
      </dgm:prSet>
      <dgm:spPr/>
    </dgm:pt>
    <dgm:pt modelId="{8E3FCE73-D62C-4DEC-9F9C-83CD85F56AA1}" type="pres">
      <dgm:prSet presAssocID="{BB34E10F-8361-425E-9268-982335179EF1}" presName="rootConnector" presStyleLbl="node2" presStyleIdx="1" presStyleCnt="7"/>
      <dgm:spPr/>
    </dgm:pt>
    <dgm:pt modelId="{DE65EFB6-ABB8-43A3-89EE-5949F52B6011}" type="pres">
      <dgm:prSet presAssocID="{BB34E10F-8361-425E-9268-982335179EF1}" presName="hierChild4" presStyleCnt="0"/>
      <dgm:spPr/>
    </dgm:pt>
    <dgm:pt modelId="{51EFBC32-8162-4333-BC8E-4F2E7D589A40}" type="pres">
      <dgm:prSet presAssocID="{BB34E10F-8361-425E-9268-982335179EF1}" presName="hierChild5" presStyleCnt="0"/>
      <dgm:spPr/>
    </dgm:pt>
    <dgm:pt modelId="{E22602A3-B198-4944-A01A-A7F145BA0610}" type="pres">
      <dgm:prSet presAssocID="{F3EBC226-D0CA-48A1-A058-1DC1E163605F}" presName="Name37" presStyleLbl="parChTrans1D2" presStyleIdx="2" presStyleCnt="7"/>
      <dgm:spPr/>
    </dgm:pt>
    <dgm:pt modelId="{3C5835B2-4B91-4946-A8F4-4137D5A5E7BD}" type="pres">
      <dgm:prSet presAssocID="{5E2C9685-01FB-448D-827D-F1521E52934F}" presName="hierRoot2" presStyleCnt="0">
        <dgm:presLayoutVars>
          <dgm:hierBranch val="init"/>
        </dgm:presLayoutVars>
      </dgm:prSet>
      <dgm:spPr/>
    </dgm:pt>
    <dgm:pt modelId="{8AF3B949-5E57-41DB-90A0-8E8FD541A910}" type="pres">
      <dgm:prSet presAssocID="{5E2C9685-01FB-448D-827D-F1521E52934F}" presName="rootComposite" presStyleCnt="0"/>
      <dgm:spPr/>
    </dgm:pt>
    <dgm:pt modelId="{901595F6-D838-4633-911A-EE49BF81EDF1}" type="pres">
      <dgm:prSet presAssocID="{5E2C9685-01FB-448D-827D-F1521E52934F}" presName="rootText" presStyleLbl="node2" presStyleIdx="2" presStyleCnt="7" custScaleX="121949" custScaleY="219939">
        <dgm:presLayoutVars>
          <dgm:chPref val="3"/>
        </dgm:presLayoutVars>
      </dgm:prSet>
      <dgm:spPr/>
    </dgm:pt>
    <dgm:pt modelId="{D3160085-09A5-4A6D-86EE-A47D10C211CE}" type="pres">
      <dgm:prSet presAssocID="{5E2C9685-01FB-448D-827D-F1521E52934F}" presName="rootConnector" presStyleLbl="node2" presStyleIdx="2" presStyleCnt="7"/>
      <dgm:spPr/>
    </dgm:pt>
    <dgm:pt modelId="{86908606-8F16-4899-9EE1-32446F97DDE6}" type="pres">
      <dgm:prSet presAssocID="{5E2C9685-01FB-448D-827D-F1521E52934F}" presName="hierChild4" presStyleCnt="0"/>
      <dgm:spPr/>
    </dgm:pt>
    <dgm:pt modelId="{96C822ED-57E6-4C59-9D77-6765AA3ECB33}" type="pres">
      <dgm:prSet presAssocID="{5E2C9685-01FB-448D-827D-F1521E52934F}" presName="hierChild5" presStyleCnt="0"/>
      <dgm:spPr/>
    </dgm:pt>
    <dgm:pt modelId="{B2CB6B93-942B-4476-A8CD-714C409B5B17}" type="pres">
      <dgm:prSet presAssocID="{49B1146D-51AF-49C0-B22B-9C9430F9DCB5}" presName="Name37" presStyleLbl="parChTrans1D2" presStyleIdx="3" presStyleCnt="7"/>
      <dgm:spPr/>
    </dgm:pt>
    <dgm:pt modelId="{3D9B2043-D34E-4CFE-93EC-244B19AF6F7C}" type="pres">
      <dgm:prSet presAssocID="{88C6D03F-BB5A-444C-832B-57E8C78A2B17}" presName="hierRoot2" presStyleCnt="0">
        <dgm:presLayoutVars>
          <dgm:hierBranch val="init"/>
        </dgm:presLayoutVars>
      </dgm:prSet>
      <dgm:spPr/>
    </dgm:pt>
    <dgm:pt modelId="{0C05F854-5BD2-4143-8198-0AC9A3BE96CF}" type="pres">
      <dgm:prSet presAssocID="{88C6D03F-BB5A-444C-832B-57E8C78A2B17}" presName="rootComposite" presStyleCnt="0"/>
      <dgm:spPr/>
    </dgm:pt>
    <dgm:pt modelId="{BBBDF4FA-91F3-48C0-B093-78854445C125}" type="pres">
      <dgm:prSet presAssocID="{88C6D03F-BB5A-444C-832B-57E8C78A2B17}" presName="rootText" presStyleLbl="node2" presStyleIdx="3" presStyleCnt="7" custScaleX="221868" custScaleY="218718">
        <dgm:presLayoutVars>
          <dgm:chPref val="3"/>
        </dgm:presLayoutVars>
      </dgm:prSet>
      <dgm:spPr/>
    </dgm:pt>
    <dgm:pt modelId="{5671CDB2-DE92-4511-901A-BC631C614849}" type="pres">
      <dgm:prSet presAssocID="{88C6D03F-BB5A-444C-832B-57E8C78A2B17}" presName="rootConnector" presStyleLbl="node2" presStyleIdx="3" presStyleCnt="7"/>
      <dgm:spPr/>
    </dgm:pt>
    <dgm:pt modelId="{5B89A6AD-3C7E-444D-8BAF-83B6D5559DDC}" type="pres">
      <dgm:prSet presAssocID="{88C6D03F-BB5A-444C-832B-57E8C78A2B17}" presName="hierChild4" presStyleCnt="0"/>
      <dgm:spPr/>
    </dgm:pt>
    <dgm:pt modelId="{FBBD0ADF-F380-4852-8FA2-099FDE4A9CAA}" type="pres">
      <dgm:prSet presAssocID="{88C6D03F-BB5A-444C-832B-57E8C78A2B17}" presName="hierChild5" presStyleCnt="0"/>
      <dgm:spPr/>
    </dgm:pt>
    <dgm:pt modelId="{FE2A1919-1A07-4355-9103-DD230C690C26}" type="pres">
      <dgm:prSet presAssocID="{813CFCC2-9C1B-47E9-B9F6-A6400EC9028A}" presName="Name37" presStyleLbl="parChTrans1D2" presStyleIdx="4" presStyleCnt="7"/>
      <dgm:spPr/>
    </dgm:pt>
    <dgm:pt modelId="{A9B8CCDE-A17D-45E4-8F6D-A12A6BD422E6}" type="pres">
      <dgm:prSet presAssocID="{8D7F597E-CACB-4AAB-B1A5-A4B345BCF648}" presName="hierRoot2" presStyleCnt="0">
        <dgm:presLayoutVars>
          <dgm:hierBranch val="init"/>
        </dgm:presLayoutVars>
      </dgm:prSet>
      <dgm:spPr/>
    </dgm:pt>
    <dgm:pt modelId="{C65C8628-1535-4FCA-982F-5B73DF58C20F}" type="pres">
      <dgm:prSet presAssocID="{8D7F597E-CACB-4AAB-B1A5-A4B345BCF648}" presName="rootComposite" presStyleCnt="0"/>
      <dgm:spPr/>
    </dgm:pt>
    <dgm:pt modelId="{0B47AAC9-0E59-44E1-8826-AEF3FA2EC934}" type="pres">
      <dgm:prSet presAssocID="{8D7F597E-CACB-4AAB-B1A5-A4B345BCF648}" presName="rootText" presStyleLbl="node2" presStyleIdx="4" presStyleCnt="7" custScaleX="146249" custScaleY="203362" custLinFactNeighborX="56410" custLinFactNeighborY="7118">
        <dgm:presLayoutVars>
          <dgm:chPref val="3"/>
        </dgm:presLayoutVars>
      </dgm:prSet>
      <dgm:spPr/>
    </dgm:pt>
    <dgm:pt modelId="{B9FC9A51-F6CD-4EF6-AA25-F5490CFCF772}" type="pres">
      <dgm:prSet presAssocID="{8D7F597E-CACB-4AAB-B1A5-A4B345BCF648}" presName="rootConnector" presStyleLbl="node2" presStyleIdx="4" presStyleCnt="7"/>
      <dgm:spPr/>
    </dgm:pt>
    <dgm:pt modelId="{D3A58F85-6705-4AED-A8C7-11D69509C67C}" type="pres">
      <dgm:prSet presAssocID="{8D7F597E-CACB-4AAB-B1A5-A4B345BCF648}" presName="hierChild4" presStyleCnt="0"/>
      <dgm:spPr/>
    </dgm:pt>
    <dgm:pt modelId="{DAE3F08B-6B41-4D05-8099-0DBA0D2C0C31}" type="pres">
      <dgm:prSet presAssocID="{8D7F597E-CACB-4AAB-B1A5-A4B345BCF648}" presName="hierChild5" presStyleCnt="0"/>
      <dgm:spPr/>
    </dgm:pt>
    <dgm:pt modelId="{C46F9E60-14CD-4E6E-BF96-D138128A0AD5}" type="pres">
      <dgm:prSet presAssocID="{C8912950-4AEF-482D-B74D-7F9C0629505D}" presName="hierChild3" presStyleCnt="0"/>
      <dgm:spPr/>
    </dgm:pt>
    <dgm:pt modelId="{91831CED-432A-4465-BCDF-B4A7B123141E}" type="pres">
      <dgm:prSet presAssocID="{BD987FFB-039A-4BB5-9DDD-60FB9E330CC7}" presName="hierRoot1" presStyleCnt="0">
        <dgm:presLayoutVars>
          <dgm:hierBranch val="init"/>
        </dgm:presLayoutVars>
      </dgm:prSet>
      <dgm:spPr/>
    </dgm:pt>
    <dgm:pt modelId="{F643929D-744D-41ED-9F29-9C713D3292D8}" type="pres">
      <dgm:prSet presAssocID="{BD987FFB-039A-4BB5-9DDD-60FB9E330CC7}" presName="rootComposite1" presStyleCnt="0"/>
      <dgm:spPr/>
    </dgm:pt>
    <dgm:pt modelId="{FB77DE16-6211-4012-81CD-3FB3D37BD22F}" type="pres">
      <dgm:prSet presAssocID="{BD987FFB-039A-4BB5-9DDD-60FB9E330CC7}" presName="rootText1" presStyleLbl="node0" presStyleIdx="1" presStyleCnt="3" custLinFactX="-198350" custLinFactY="-100000" custLinFactNeighborX="-200000" custLinFactNeighborY="-138206">
        <dgm:presLayoutVars>
          <dgm:chPref val="3"/>
        </dgm:presLayoutVars>
      </dgm:prSet>
      <dgm:spPr/>
    </dgm:pt>
    <dgm:pt modelId="{24A71970-F533-4721-807E-28A1CF87C101}" type="pres">
      <dgm:prSet presAssocID="{BD987FFB-039A-4BB5-9DDD-60FB9E330CC7}" presName="rootConnector1" presStyleLbl="node1" presStyleIdx="0" presStyleCnt="0"/>
      <dgm:spPr/>
    </dgm:pt>
    <dgm:pt modelId="{942ED304-C802-4F15-82BB-C361E750AF50}" type="pres">
      <dgm:prSet presAssocID="{BD987FFB-039A-4BB5-9DDD-60FB9E330CC7}" presName="hierChild2" presStyleCnt="0"/>
      <dgm:spPr/>
    </dgm:pt>
    <dgm:pt modelId="{C0FE2CF8-0015-44B0-A997-AA8FE386CB46}" type="pres">
      <dgm:prSet presAssocID="{BD987FFB-039A-4BB5-9DDD-60FB9E330CC7}" presName="hierChild3" presStyleCnt="0"/>
      <dgm:spPr/>
    </dgm:pt>
    <dgm:pt modelId="{F701C769-CDB4-4C48-BA4A-17FD7E3E6977}" type="pres">
      <dgm:prSet presAssocID="{B6A89DAD-F473-4CA5-8C43-9537944DB01A}" presName="hierRoot1" presStyleCnt="0">
        <dgm:presLayoutVars>
          <dgm:hierBranch val="init"/>
        </dgm:presLayoutVars>
      </dgm:prSet>
      <dgm:spPr/>
    </dgm:pt>
    <dgm:pt modelId="{07A70AEF-C5CF-4429-839F-5238765C3041}" type="pres">
      <dgm:prSet presAssocID="{B6A89DAD-F473-4CA5-8C43-9537944DB01A}" presName="rootComposite1" presStyleCnt="0"/>
      <dgm:spPr/>
    </dgm:pt>
    <dgm:pt modelId="{E8DB82BA-0598-4D10-80CF-87419088E90F}" type="pres">
      <dgm:prSet presAssocID="{B6A89DAD-F473-4CA5-8C43-9537944DB01A}" presName="rootText1" presStyleLbl="node0" presStyleIdx="2" presStyleCnt="3" custScaleX="154780" custScaleY="180488" custLinFactX="-200000" custLinFactY="-92914" custLinFactNeighborX="-230704" custLinFactNeighborY="-100000">
        <dgm:presLayoutVars>
          <dgm:chPref val="3"/>
        </dgm:presLayoutVars>
      </dgm:prSet>
      <dgm:spPr/>
    </dgm:pt>
    <dgm:pt modelId="{04A66605-ABFF-40F4-BC35-626B7E8B80A6}" type="pres">
      <dgm:prSet presAssocID="{B6A89DAD-F473-4CA5-8C43-9537944DB01A}" presName="rootConnector1" presStyleLbl="node1" presStyleIdx="0" presStyleCnt="0"/>
      <dgm:spPr/>
    </dgm:pt>
    <dgm:pt modelId="{12049EA5-9C23-43BB-8A77-C17F0E3463B3}" type="pres">
      <dgm:prSet presAssocID="{B6A89DAD-F473-4CA5-8C43-9537944DB01A}" presName="hierChild2" presStyleCnt="0"/>
      <dgm:spPr/>
    </dgm:pt>
    <dgm:pt modelId="{90B924F6-00EF-4254-A49E-9EC0E7930154}" type="pres">
      <dgm:prSet presAssocID="{B0147736-E41B-486C-8699-9FE03F987F22}" presName="Name37" presStyleLbl="parChTrans1D2" presStyleIdx="5" presStyleCnt="7"/>
      <dgm:spPr/>
    </dgm:pt>
    <dgm:pt modelId="{19147EF5-ABA4-426B-AF3C-0D300972C040}" type="pres">
      <dgm:prSet presAssocID="{546183B9-E09D-4F6C-8F48-E59394E5C3F1}" presName="hierRoot2" presStyleCnt="0">
        <dgm:presLayoutVars>
          <dgm:hierBranch val="init"/>
        </dgm:presLayoutVars>
      </dgm:prSet>
      <dgm:spPr/>
    </dgm:pt>
    <dgm:pt modelId="{046628D9-A6E2-4068-87E9-58BE553196A6}" type="pres">
      <dgm:prSet presAssocID="{546183B9-E09D-4F6C-8F48-E59394E5C3F1}" presName="rootComposite" presStyleCnt="0"/>
      <dgm:spPr/>
    </dgm:pt>
    <dgm:pt modelId="{7405FC55-44AD-4348-B25B-73D62BACE5F7}" type="pres">
      <dgm:prSet presAssocID="{546183B9-E09D-4F6C-8F48-E59394E5C3F1}" presName="rootText" presStyleLbl="node2" presStyleIdx="5" presStyleCnt="7" custScaleX="199673" custScaleY="178158" custLinFactX="-300000" custLinFactY="-200000" custLinFactNeighborX="-307678" custLinFactNeighborY="-256984">
        <dgm:presLayoutVars>
          <dgm:chPref val="3"/>
        </dgm:presLayoutVars>
      </dgm:prSet>
      <dgm:spPr/>
    </dgm:pt>
    <dgm:pt modelId="{D775451D-FA55-425F-8944-15D6CB196A68}" type="pres">
      <dgm:prSet presAssocID="{546183B9-E09D-4F6C-8F48-E59394E5C3F1}" presName="rootConnector" presStyleLbl="node2" presStyleIdx="5" presStyleCnt="7"/>
      <dgm:spPr/>
    </dgm:pt>
    <dgm:pt modelId="{0BA86161-6482-471B-95C3-C63643DDBC08}" type="pres">
      <dgm:prSet presAssocID="{546183B9-E09D-4F6C-8F48-E59394E5C3F1}" presName="hierChild4" presStyleCnt="0"/>
      <dgm:spPr/>
    </dgm:pt>
    <dgm:pt modelId="{6A48E9FD-3F41-4F14-B32A-8B10211D4519}" type="pres">
      <dgm:prSet presAssocID="{546183B9-E09D-4F6C-8F48-E59394E5C3F1}" presName="hierChild5" presStyleCnt="0"/>
      <dgm:spPr/>
    </dgm:pt>
    <dgm:pt modelId="{A4326817-A02B-4E5F-ADB0-16D691539CB5}" type="pres">
      <dgm:prSet presAssocID="{4CC0729C-0F0E-46AE-810C-9F318D355FD4}" presName="Name37" presStyleLbl="parChTrans1D2" presStyleIdx="6" presStyleCnt="7"/>
      <dgm:spPr/>
    </dgm:pt>
    <dgm:pt modelId="{6AB22E69-9879-4D30-A2DA-11B0173711A9}" type="pres">
      <dgm:prSet presAssocID="{310B40C5-B231-4DBF-BB7F-E0D82F29E84F}" presName="hierRoot2" presStyleCnt="0">
        <dgm:presLayoutVars>
          <dgm:hierBranch val="init"/>
        </dgm:presLayoutVars>
      </dgm:prSet>
      <dgm:spPr/>
    </dgm:pt>
    <dgm:pt modelId="{47E92D76-AED9-4442-A3BD-71C40BFBD78F}" type="pres">
      <dgm:prSet presAssocID="{310B40C5-B231-4DBF-BB7F-E0D82F29E84F}" presName="rootComposite" presStyleCnt="0"/>
      <dgm:spPr/>
    </dgm:pt>
    <dgm:pt modelId="{38D4B48A-6497-45E0-9C28-4E5CAA9CDEFF}" type="pres">
      <dgm:prSet presAssocID="{310B40C5-B231-4DBF-BB7F-E0D82F29E84F}" presName="rootText" presStyleLbl="node2" presStyleIdx="6" presStyleCnt="7" custScaleX="181637" custScaleY="188280" custLinFactX="-149637" custLinFactY="-200000" custLinFactNeighborX="-200000" custLinFactNeighborY="-235840">
        <dgm:presLayoutVars>
          <dgm:chPref val="3"/>
        </dgm:presLayoutVars>
      </dgm:prSet>
      <dgm:spPr/>
    </dgm:pt>
    <dgm:pt modelId="{A5AEDCA0-6FFC-4F51-9ACB-2FF8D6F22AF7}" type="pres">
      <dgm:prSet presAssocID="{310B40C5-B231-4DBF-BB7F-E0D82F29E84F}" presName="rootConnector" presStyleLbl="node2" presStyleIdx="6" presStyleCnt="7"/>
      <dgm:spPr/>
    </dgm:pt>
    <dgm:pt modelId="{325D7514-C0BF-4CB2-A1C7-1E341170B227}" type="pres">
      <dgm:prSet presAssocID="{310B40C5-B231-4DBF-BB7F-E0D82F29E84F}" presName="hierChild4" presStyleCnt="0"/>
      <dgm:spPr/>
    </dgm:pt>
    <dgm:pt modelId="{D6838175-D73A-451B-B695-3E55346BDE5F}" type="pres">
      <dgm:prSet presAssocID="{310B40C5-B231-4DBF-BB7F-E0D82F29E84F}" presName="hierChild5" presStyleCnt="0"/>
      <dgm:spPr/>
    </dgm:pt>
    <dgm:pt modelId="{A955E5AD-AFE9-4DDD-AB8E-CF94A8F2F324}" type="pres">
      <dgm:prSet presAssocID="{B6A89DAD-F473-4CA5-8C43-9537944DB01A}" presName="hierChild3" presStyleCnt="0"/>
      <dgm:spPr/>
    </dgm:pt>
  </dgm:ptLst>
  <dgm:cxnLst>
    <dgm:cxn modelId="{965F2C05-07F9-41E4-8203-33DD160D6674}" type="presOf" srcId="{F3EBC226-D0CA-48A1-A058-1DC1E163605F}" destId="{E22602A3-B198-4944-A01A-A7F145BA0610}" srcOrd="0" destOrd="0" presId="urn:microsoft.com/office/officeart/2005/8/layout/orgChart1"/>
    <dgm:cxn modelId="{70099E09-933B-4C5F-9804-0F6308B79AD0}" type="presOf" srcId="{972447DE-618D-4B6D-AA11-3FE09CC83BDC}" destId="{2E79B98F-8357-48A1-98B8-B5E109404A08}" srcOrd="0" destOrd="0" presId="urn:microsoft.com/office/officeart/2005/8/layout/orgChart1"/>
    <dgm:cxn modelId="{3CD5C80D-E956-4B1D-889E-F4615F302B9B}" type="presOf" srcId="{B6A89DAD-F473-4CA5-8C43-9537944DB01A}" destId="{E8DB82BA-0598-4D10-80CF-87419088E90F}" srcOrd="0" destOrd="0" presId="urn:microsoft.com/office/officeart/2005/8/layout/orgChart1"/>
    <dgm:cxn modelId="{22A6E30E-8E36-4187-87EE-F6B72556356D}" type="presOf" srcId="{8D7F597E-CACB-4AAB-B1A5-A4B345BCF648}" destId="{B9FC9A51-F6CD-4EF6-AA25-F5490CFCF772}" srcOrd="1" destOrd="0" presId="urn:microsoft.com/office/officeart/2005/8/layout/orgChart1"/>
    <dgm:cxn modelId="{4D57F510-797C-452E-B2A1-442AB6D2369B}" srcId="{C8912950-4AEF-482D-B74D-7F9C0629505D}" destId="{88C6D03F-BB5A-444C-832B-57E8C78A2B17}" srcOrd="3" destOrd="0" parTransId="{49B1146D-51AF-49C0-B22B-9C9430F9DCB5}" sibTransId="{F9D64870-19EB-46FF-956D-4891838C0C89}"/>
    <dgm:cxn modelId="{492F4A11-3154-4035-83B6-8DD940DB020E}" srcId="{B6A89DAD-F473-4CA5-8C43-9537944DB01A}" destId="{546183B9-E09D-4F6C-8F48-E59394E5C3F1}" srcOrd="0" destOrd="0" parTransId="{B0147736-E41B-486C-8699-9FE03F987F22}" sibTransId="{C1F8F832-60A7-4531-A3CD-A469F7267B5D}"/>
    <dgm:cxn modelId="{841FCE11-AC20-4691-8AF0-99ADDFF6A157}" srcId="{C8912950-4AEF-482D-B74D-7F9C0629505D}" destId="{8D7F597E-CACB-4AAB-B1A5-A4B345BCF648}" srcOrd="4" destOrd="0" parTransId="{813CFCC2-9C1B-47E9-B9F6-A6400EC9028A}" sibTransId="{7F475ABE-8C01-4548-BA53-812F6FFC6B08}"/>
    <dgm:cxn modelId="{197D0F17-CEF9-48FE-A963-3776D08301B8}" srcId="{B6A89DAD-F473-4CA5-8C43-9537944DB01A}" destId="{310B40C5-B231-4DBF-BB7F-E0D82F29E84F}" srcOrd="1" destOrd="0" parTransId="{4CC0729C-0F0E-46AE-810C-9F318D355FD4}" sibTransId="{117F9562-0426-441D-822F-F6926E2A936F}"/>
    <dgm:cxn modelId="{2F464F1F-6CF8-4E8E-9C7D-336DA58C3111}" type="presOf" srcId="{B0147736-E41B-486C-8699-9FE03F987F22}" destId="{90B924F6-00EF-4254-A49E-9EC0E7930154}" srcOrd="0" destOrd="0" presId="urn:microsoft.com/office/officeart/2005/8/layout/orgChart1"/>
    <dgm:cxn modelId="{5D19EA2D-7F96-46B6-AECA-F4DBEF7B8AF3}" type="presOf" srcId="{BD987FFB-039A-4BB5-9DDD-60FB9E330CC7}" destId="{24A71970-F533-4721-807E-28A1CF87C101}" srcOrd="1" destOrd="0" presId="urn:microsoft.com/office/officeart/2005/8/layout/orgChart1"/>
    <dgm:cxn modelId="{76F51F2F-53F2-4700-A4D1-0FAC73AD8A32}" type="presOf" srcId="{C8912950-4AEF-482D-B74D-7F9C0629505D}" destId="{6C4E119D-B4CE-4789-8ABC-62E5460025C1}" srcOrd="1" destOrd="0" presId="urn:microsoft.com/office/officeart/2005/8/layout/orgChart1"/>
    <dgm:cxn modelId="{83A18735-7905-4637-998F-C90653A9DC25}" type="presOf" srcId="{A53DFDFA-9701-494B-9D9C-F2F980DA0458}" destId="{B5643610-EB57-48CC-8725-F2C5C597F342}" srcOrd="0" destOrd="0" presId="urn:microsoft.com/office/officeart/2005/8/layout/orgChart1"/>
    <dgm:cxn modelId="{BF86A33D-4F24-4369-8559-3F6D5A42BC55}" srcId="{3EEB8C60-D527-4F7B-969C-50A626D7EDF1}" destId="{B6A89DAD-F473-4CA5-8C43-9537944DB01A}" srcOrd="2" destOrd="0" parTransId="{DF11692B-2B86-47BB-BB70-7941347F8AFD}" sibTransId="{F16E15AA-09FE-44E8-B965-8F0EAA881973}"/>
    <dgm:cxn modelId="{20F4944B-1A1D-4424-9631-715AA2A09E16}" type="presOf" srcId="{5E2C9685-01FB-448D-827D-F1521E52934F}" destId="{D3160085-09A5-4A6D-86EE-A47D10C211CE}" srcOrd="1" destOrd="0" presId="urn:microsoft.com/office/officeart/2005/8/layout/orgChart1"/>
    <dgm:cxn modelId="{C5CF284D-1246-4A43-AF64-D6E1A3686BFB}" type="presOf" srcId="{88C6D03F-BB5A-444C-832B-57E8C78A2B17}" destId="{5671CDB2-DE92-4511-901A-BC631C614849}" srcOrd="1" destOrd="0" presId="urn:microsoft.com/office/officeart/2005/8/layout/orgChart1"/>
    <dgm:cxn modelId="{509C0755-40C0-4F0B-B653-45137EA37DBE}" type="presOf" srcId="{49B1146D-51AF-49C0-B22B-9C9430F9DCB5}" destId="{B2CB6B93-942B-4476-A8CD-714C409B5B17}" srcOrd="0" destOrd="0" presId="urn:microsoft.com/office/officeart/2005/8/layout/orgChart1"/>
    <dgm:cxn modelId="{ADA16E7A-9F6A-4AF9-BA39-B31E66632288}" type="presOf" srcId="{3EEB8C60-D527-4F7B-969C-50A626D7EDF1}" destId="{F10E728B-B990-4BCE-A721-A501386868DA}" srcOrd="0" destOrd="0" presId="urn:microsoft.com/office/officeart/2005/8/layout/orgChart1"/>
    <dgm:cxn modelId="{6B88477B-86E2-4B9A-ACC4-2D56B9DC4908}" type="presOf" srcId="{7595F39E-C62F-4ED6-8E93-23FB60B5B83B}" destId="{4CDCE90C-7B95-4B63-BDE5-721E8D84DA3E}" srcOrd="1" destOrd="0" presId="urn:microsoft.com/office/officeart/2005/8/layout/orgChart1"/>
    <dgm:cxn modelId="{3565CE80-E580-4519-8495-A8AC1FE908B3}" srcId="{3EEB8C60-D527-4F7B-969C-50A626D7EDF1}" destId="{BD987FFB-039A-4BB5-9DDD-60FB9E330CC7}" srcOrd="1" destOrd="0" parTransId="{0D1BE5BE-D9C9-4AA4-8D57-9E1CCC02BBAB}" sibTransId="{1687C78E-0FEA-48E3-A490-E96E05113684}"/>
    <dgm:cxn modelId="{2712808B-68CA-4EF1-8207-020E24A314A7}" srcId="{C8912950-4AEF-482D-B74D-7F9C0629505D}" destId="{5E2C9685-01FB-448D-827D-F1521E52934F}" srcOrd="2" destOrd="0" parTransId="{F3EBC226-D0CA-48A1-A058-1DC1E163605F}" sibTransId="{B9A9F683-3922-4463-A9FB-DC502F05F9D3}"/>
    <dgm:cxn modelId="{E1CC4C8F-AEF8-4C39-8431-3CD398F6C5BD}" srcId="{C8912950-4AEF-482D-B74D-7F9C0629505D}" destId="{7595F39E-C62F-4ED6-8E93-23FB60B5B83B}" srcOrd="0" destOrd="0" parTransId="{A53DFDFA-9701-494B-9D9C-F2F980DA0458}" sibTransId="{22E6E2EE-1F4C-4C82-A0F9-4B1D969FE735}"/>
    <dgm:cxn modelId="{938ECB8F-C675-4599-B96C-F195A0661A92}" type="presOf" srcId="{546183B9-E09D-4F6C-8F48-E59394E5C3F1}" destId="{D775451D-FA55-425F-8944-15D6CB196A68}" srcOrd="1" destOrd="0" presId="urn:microsoft.com/office/officeart/2005/8/layout/orgChart1"/>
    <dgm:cxn modelId="{36771A95-517B-4A95-8718-0DBB578E8878}" type="presOf" srcId="{88C6D03F-BB5A-444C-832B-57E8C78A2B17}" destId="{BBBDF4FA-91F3-48C0-B093-78854445C125}" srcOrd="0" destOrd="0" presId="urn:microsoft.com/office/officeart/2005/8/layout/orgChart1"/>
    <dgm:cxn modelId="{81D8CE9B-7C79-4218-88C1-4623BDD64F60}" type="presOf" srcId="{8D7F597E-CACB-4AAB-B1A5-A4B345BCF648}" destId="{0B47AAC9-0E59-44E1-8826-AEF3FA2EC934}" srcOrd="0" destOrd="0" presId="urn:microsoft.com/office/officeart/2005/8/layout/orgChart1"/>
    <dgm:cxn modelId="{1FB62EA0-EDC0-4E8D-AEA4-D0388BFFDCE8}" type="presOf" srcId="{5E2C9685-01FB-448D-827D-F1521E52934F}" destId="{901595F6-D838-4633-911A-EE49BF81EDF1}" srcOrd="0" destOrd="0" presId="urn:microsoft.com/office/officeart/2005/8/layout/orgChart1"/>
    <dgm:cxn modelId="{C3ECFFA2-03DA-42B5-A634-DD0141B46C21}" type="presOf" srcId="{310B40C5-B231-4DBF-BB7F-E0D82F29E84F}" destId="{A5AEDCA0-6FFC-4F51-9ACB-2FF8D6F22AF7}" srcOrd="1" destOrd="0" presId="urn:microsoft.com/office/officeart/2005/8/layout/orgChart1"/>
    <dgm:cxn modelId="{5661BBA6-21EE-49FD-B1D5-88DA07B9FDA0}" type="presOf" srcId="{7595F39E-C62F-4ED6-8E93-23FB60B5B83B}" destId="{15CD0F0F-F412-4085-BF9C-0369873CEF14}" srcOrd="0" destOrd="0" presId="urn:microsoft.com/office/officeart/2005/8/layout/orgChart1"/>
    <dgm:cxn modelId="{E5B8A2AC-5599-4F85-9014-97F946D5C483}" type="presOf" srcId="{B6A89DAD-F473-4CA5-8C43-9537944DB01A}" destId="{04A66605-ABFF-40F4-BC35-626B7E8B80A6}" srcOrd="1" destOrd="0" presId="urn:microsoft.com/office/officeart/2005/8/layout/orgChart1"/>
    <dgm:cxn modelId="{5C6298B7-715D-4A99-94F4-DE059E406FF2}" type="presOf" srcId="{BB34E10F-8361-425E-9268-982335179EF1}" destId="{8E3FCE73-D62C-4DEC-9F9C-83CD85F56AA1}" srcOrd="1" destOrd="0" presId="urn:microsoft.com/office/officeart/2005/8/layout/orgChart1"/>
    <dgm:cxn modelId="{84520CB8-3B1E-43B7-BB90-F8A8747ADE2F}" type="presOf" srcId="{546183B9-E09D-4F6C-8F48-E59394E5C3F1}" destId="{7405FC55-44AD-4348-B25B-73D62BACE5F7}" srcOrd="0" destOrd="0" presId="urn:microsoft.com/office/officeart/2005/8/layout/orgChart1"/>
    <dgm:cxn modelId="{1866AEBA-2355-4129-A9D7-E135966D9D4D}" type="presOf" srcId="{BB34E10F-8361-425E-9268-982335179EF1}" destId="{AA960AA1-3A9B-4806-9A2D-57920D6BA7DD}" srcOrd="0" destOrd="0" presId="urn:microsoft.com/office/officeart/2005/8/layout/orgChart1"/>
    <dgm:cxn modelId="{73EA78D0-12DB-46DE-B9FB-B000FE5BFD48}" srcId="{3EEB8C60-D527-4F7B-969C-50A626D7EDF1}" destId="{C8912950-4AEF-482D-B74D-7F9C0629505D}" srcOrd="0" destOrd="0" parTransId="{713B8EE2-07D6-4721-9558-489188098B73}" sibTransId="{A92441E4-9B03-4703-B2B4-C02ECB91CAE7}"/>
    <dgm:cxn modelId="{BAF7DEDA-A594-483F-A64B-C7E5E4AF720D}" type="presOf" srcId="{BD987FFB-039A-4BB5-9DDD-60FB9E330CC7}" destId="{FB77DE16-6211-4012-81CD-3FB3D37BD22F}" srcOrd="0" destOrd="0" presId="urn:microsoft.com/office/officeart/2005/8/layout/orgChart1"/>
    <dgm:cxn modelId="{2FFE77E0-6013-442C-A647-1E967C696A4E}" srcId="{C8912950-4AEF-482D-B74D-7F9C0629505D}" destId="{BB34E10F-8361-425E-9268-982335179EF1}" srcOrd="1" destOrd="0" parTransId="{972447DE-618D-4B6D-AA11-3FE09CC83BDC}" sibTransId="{B2E1965F-4007-48C6-8262-6801EA6A5944}"/>
    <dgm:cxn modelId="{F249ACE0-B546-402F-8671-EBCF1E2144F1}" type="presOf" srcId="{813CFCC2-9C1B-47E9-B9F6-A6400EC9028A}" destId="{FE2A1919-1A07-4355-9103-DD230C690C26}" srcOrd="0" destOrd="0" presId="urn:microsoft.com/office/officeart/2005/8/layout/orgChart1"/>
    <dgm:cxn modelId="{09C308EC-C643-4240-966D-C93CB92D923F}" type="presOf" srcId="{C8912950-4AEF-482D-B74D-7F9C0629505D}" destId="{7A348D97-0213-4F8F-92D9-166741C7C15F}" srcOrd="0" destOrd="0" presId="urn:microsoft.com/office/officeart/2005/8/layout/orgChart1"/>
    <dgm:cxn modelId="{1A519EF1-D514-45FB-BFA2-B7A19DCD57D4}" type="presOf" srcId="{4CC0729C-0F0E-46AE-810C-9F318D355FD4}" destId="{A4326817-A02B-4E5F-ADB0-16D691539CB5}" srcOrd="0" destOrd="0" presId="urn:microsoft.com/office/officeart/2005/8/layout/orgChart1"/>
    <dgm:cxn modelId="{46B585FA-487C-431E-926C-BF48D04EA031}" type="presOf" srcId="{310B40C5-B231-4DBF-BB7F-E0D82F29E84F}" destId="{38D4B48A-6497-45E0-9C28-4E5CAA9CDEFF}" srcOrd="0" destOrd="0" presId="urn:microsoft.com/office/officeart/2005/8/layout/orgChart1"/>
    <dgm:cxn modelId="{45683F56-D054-4B00-8C9B-91D9416B8B8E}" type="presParOf" srcId="{F10E728B-B990-4BCE-A721-A501386868DA}" destId="{6A9D61F7-16B0-42D4-8CF5-0292B7B7420F}" srcOrd="0" destOrd="0" presId="urn:microsoft.com/office/officeart/2005/8/layout/orgChart1"/>
    <dgm:cxn modelId="{497FF60D-6F3F-4B89-B2CF-FBFC31DB207B}" type="presParOf" srcId="{6A9D61F7-16B0-42D4-8CF5-0292B7B7420F}" destId="{A09501D1-DD5A-429B-A3F3-152C13D628DF}" srcOrd="0" destOrd="0" presId="urn:microsoft.com/office/officeart/2005/8/layout/orgChart1"/>
    <dgm:cxn modelId="{75DBB85D-F38C-4CA7-A9A2-88FD1F5C98F5}" type="presParOf" srcId="{A09501D1-DD5A-429B-A3F3-152C13D628DF}" destId="{7A348D97-0213-4F8F-92D9-166741C7C15F}" srcOrd="0" destOrd="0" presId="urn:microsoft.com/office/officeart/2005/8/layout/orgChart1"/>
    <dgm:cxn modelId="{CA520398-3E34-4850-95BB-EF8BDE8CB42C}" type="presParOf" srcId="{A09501D1-DD5A-429B-A3F3-152C13D628DF}" destId="{6C4E119D-B4CE-4789-8ABC-62E5460025C1}" srcOrd="1" destOrd="0" presId="urn:microsoft.com/office/officeart/2005/8/layout/orgChart1"/>
    <dgm:cxn modelId="{07DE2FBF-4BAB-4919-ADE5-F336B07261F4}" type="presParOf" srcId="{6A9D61F7-16B0-42D4-8CF5-0292B7B7420F}" destId="{85D44F72-C1F4-4213-ACDF-78D1719F3DF0}" srcOrd="1" destOrd="0" presId="urn:microsoft.com/office/officeart/2005/8/layout/orgChart1"/>
    <dgm:cxn modelId="{E8C115D2-1691-4620-8B99-CC51821768A5}" type="presParOf" srcId="{85D44F72-C1F4-4213-ACDF-78D1719F3DF0}" destId="{B5643610-EB57-48CC-8725-F2C5C597F342}" srcOrd="0" destOrd="0" presId="urn:microsoft.com/office/officeart/2005/8/layout/orgChart1"/>
    <dgm:cxn modelId="{EAB35898-244E-4496-B6A3-69DBEE739735}" type="presParOf" srcId="{85D44F72-C1F4-4213-ACDF-78D1719F3DF0}" destId="{B6FEA296-051D-441F-B126-D6033B940F86}" srcOrd="1" destOrd="0" presId="urn:microsoft.com/office/officeart/2005/8/layout/orgChart1"/>
    <dgm:cxn modelId="{BE4BDF90-F04F-49B2-A96D-31C52F982E90}" type="presParOf" srcId="{B6FEA296-051D-441F-B126-D6033B940F86}" destId="{F38FD65A-63B3-401F-BF32-6D1D848A2173}" srcOrd="0" destOrd="0" presId="urn:microsoft.com/office/officeart/2005/8/layout/orgChart1"/>
    <dgm:cxn modelId="{028F6DA0-2F50-409E-96B5-5D86B9747952}" type="presParOf" srcId="{F38FD65A-63B3-401F-BF32-6D1D848A2173}" destId="{15CD0F0F-F412-4085-BF9C-0369873CEF14}" srcOrd="0" destOrd="0" presId="urn:microsoft.com/office/officeart/2005/8/layout/orgChart1"/>
    <dgm:cxn modelId="{4ED11180-37FC-4159-AF54-8040DB914011}" type="presParOf" srcId="{F38FD65A-63B3-401F-BF32-6D1D848A2173}" destId="{4CDCE90C-7B95-4B63-BDE5-721E8D84DA3E}" srcOrd="1" destOrd="0" presId="urn:microsoft.com/office/officeart/2005/8/layout/orgChart1"/>
    <dgm:cxn modelId="{5922B43F-BD96-40F1-A995-4A6132806196}" type="presParOf" srcId="{B6FEA296-051D-441F-B126-D6033B940F86}" destId="{73BAB803-B908-4564-AEEA-68DB30B048D6}" srcOrd="1" destOrd="0" presId="urn:microsoft.com/office/officeart/2005/8/layout/orgChart1"/>
    <dgm:cxn modelId="{0FC3AA00-A6F6-43AF-AC4C-6FA2E1B0ED32}" type="presParOf" srcId="{B6FEA296-051D-441F-B126-D6033B940F86}" destId="{FBB9286E-E569-42E9-BD06-E4886EAB5046}" srcOrd="2" destOrd="0" presId="urn:microsoft.com/office/officeart/2005/8/layout/orgChart1"/>
    <dgm:cxn modelId="{0406654B-C122-49E6-9B81-E10F2321776E}" type="presParOf" srcId="{85D44F72-C1F4-4213-ACDF-78D1719F3DF0}" destId="{2E79B98F-8357-48A1-98B8-B5E109404A08}" srcOrd="2" destOrd="0" presId="urn:microsoft.com/office/officeart/2005/8/layout/orgChart1"/>
    <dgm:cxn modelId="{342326C6-B80F-4AA9-B33D-1BB580761450}" type="presParOf" srcId="{85D44F72-C1F4-4213-ACDF-78D1719F3DF0}" destId="{BB45349C-FD1D-4F69-90FD-32E0C981A1C4}" srcOrd="3" destOrd="0" presId="urn:microsoft.com/office/officeart/2005/8/layout/orgChart1"/>
    <dgm:cxn modelId="{C899AFF6-D420-40D3-A41E-7DED235AAA85}" type="presParOf" srcId="{BB45349C-FD1D-4F69-90FD-32E0C981A1C4}" destId="{7E328BF6-7748-429A-845F-59B6D77601C2}" srcOrd="0" destOrd="0" presId="urn:microsoft.com/office/officeart/2005/8/layout/orgChart1"/>
    <dgm:cxn modelId="{EBFD2B95-48AE-4E71-BE29-37E5EF51940E}" type="presParOf" srcId="{7E328BF6-7748-429A-845F-59B6D77601C2}" destId="{AA960AA1-3A9B-4806-9A2D-57920D6BA7DD}" srcOrd="0" destOrd="0" presId="urn:microsoft.com/office/officeart/2005/8/layout/orgChart1"/>
    <dgm:cxn modelId="{B5435194-ED0A-4B83-AE91-7FD93A9142D3}" type="presParOf" srcId="{7E328BF6-7748-429A-845F-59B6D77601C2}" destId="{8E3FCE73-D62C-4DEC-9F9C-83CD85F56AA1}" srcOrd="1" destOrd="0" presId="urn:microsoft.com/office/officeart/2005/8/layout/orgChart1"/>
    <dgm:cxn modelId="{E85C32AC-3B88-45F0-B7CF-CFB8E84A28BE}" type="presParOf" srcId="{BB45349C-FD1D-4F69-90FD-32E0C981A1C4}" destId="{DE65EFB6-ABB8-43A3-89EE-5949F52B6011}" srcOrd="1" destOrd="0" presId="urn:microsoft.com/office/officeart/2005/8/layout/orgChart1"/>
    <dgm:cxn modelId="{F7C25645-827E-4000-95EB-067510A4F671}" type="presParOf" srcId="{BB45349C-FD1D-4F69-90FD-32E0C981A1C4}" destId="{51EFBC32-8162-4333-BC8E-4F2E7D589A40}" srcOrd="2" destOrd="0" presId="urn:microsoft.com/office/officeart/2005/8/layout/orgChart1"/>
    <dgm:cxn modelId="{A0803D10-6344-4F77-BB39-38B7E8C7E293}" type="presParOf" srcId="{85D44F72-C1F4-4213-ACDF-78D1719F3DF0}" destId="{E22602A3-B198-4944-A01A-A7F145BA0610}" srcOrd="4" destOrd="0" presId="urn:microsoft.com/office/officeart/2005/8/layout/orgChart1"/>
    <dgm:cxn modelId="{F7611FEC-CA61-4BAF-ACB3-ED7327032B02}" type="presParOf" srcId="{85D44F72-C1F4-4213-ACDF-78D1719F3DF0}" destId="{3C5835B2-4B91-4946-A8F4-4137D5A5E7BD}" srcOrd="5" destOrd="0" presId="urn:microsoft.com/office/officeart/2005/8/layout/orgChart1"/>
    <dgm:cxn modelId="{7F5CCB35-7BC6-4F3B-AAAF-EAA9144D0C12}" type="presParOf" srcId="{3C5835B2-4B91-4946-A8F4-4137D5A5E7BD}" destId="{8AF3B949-5E57-41DB-90A0-8E8FD541A910}" srcOrd="0" destOrd="0" presId="urn:microsoft.com/office/officeart/2005/8/layout/orgChart1"/>
    <dgm:cxn modelId="{2D2DE914-5983-431B-8D57-CE88DC5F3CDA}" type="presParOf" srcId="{8AF3B949-5E57-41DB-90A0-8E8FD541A910}" destId="{901595F6-D838-4633-911A-EE49BF81EDF1}" srcOrd="0" destOrd="0" presId="urn:microsoft.com/office/officeart/2005/8/layout/orgChart1"/>
    <dgm:cxn modelId="{892066CB-E64C-4CFC-B66F-D73D7352FC85}" type="presParOf" srcId="{8AF3B949-5E57-41DB-90A0-8E8FD541A910}" destId="{D3160085-09A5-4A6D-86EE-A47D10C211CE}" srcOrd="1" destOrd="0" presId="urn:microsoft.com/office/officeart/2005/8/layout/orgChart1"/>
    <dgm:cxn modelId="{34D0FF1C-ABE3-4A15-91BC-765C31F0842B}" type="presParOf" srcId="{3C5835B2-4B91-4946-A8F4-4137D5A5E7BD}" destId="{86908606-8F16-4899-9EE1-32446F97DDE6}" srcOrd="1" destOrd="0" presId="urn:microsoft.com/office/officeart/2005/8/layout/orgChart1"/>
    <dgm:cxn modelId="{034651D8-FC0F-4210-9F72-240590075B68}" type="presParOf" srcId="{3C5835B2-4B91-4946-A8F4-4137D5A5E7BD}" destId="{96C822ED-57E6-4C59-9D77-6765AA3ECB33}" srcOrd="2" destOrd="0" presId="urn:microsoft.com/office/officeart/2005/8/layout/orgChart1"/>
    <dgm:cxn modelId="{EBC6FB1B-44C4-42F4-8E2E-2EBC8839A079}" type="presParOf" srcId="{85D44F72-C1F4-4213-ACDF-78D1719F3DF0}" destId="{B2CB6B93-942B-4476-A8CD-714C409B5B17}" srcOrd="6" destOrd="0" presId="urn:microsoft.com/office/officeart/2005/8/layout/orgChart1"/>
    <dgm:cxn modelId="{23CF4AAA-DF72-45B3-9CEE-9CF607D994B3}" type="presParOf" srcId="{85D44F72-C1F4-4213-ACDF-78D1719F3DF0}" destId="{3D9B2043-D34E-4CFE-93EC-244B19AF6F7C}" srcOrd="7" destOrd="0" presId="urn:microsoft.com/office/officeart/2005/8/layout/orgChart1"/>
    <dgm:cxn modelId="{20262FE8-953F-4EA6-B692-0A26D12F3EE1}" type="presParOf" srcId="{3D9B2043-D34E-4CFE-93EC-244B19AF6F7C}" destId="{0C05F854-5BD2-4143-8198-0AC9A3BE96CF}" srcOrd="0" destOrd="0" presId="urn:microsoft.com/office/officeart/2005/8/layout/orgChart1"/>
    <dgm:cxn modelId="{00283023-F704-4A41-AE4C-6E070F559C56}" type="presParOf" srcId="{0C05F854-5BD2-4143-8198-0AC9A3BE96CF}" destId="{BBBDF4FA-91F3-48C0-B093-78854445C125}" srcOrd="0" destOrd="0" presId="urn:microsoft.com/office/officeart/2005/8/layout/orgChart1"/>
    <dgm:cxn modelId="{5E32609B-8525-424D-B7F8-F304A25DA849}" type="presParOf" srcId="{0C05F854-5BD2-4143-8198-0AC9A3BE96CF}" destId="{5671CDB2-DE92-4511-901A-BC631C614849}" srcOrd="1" destOrd="0" presId="urn:microsoft.com/office/officeart/2005/8/layout/orgChart1"/>
    <dgm:cxn modelId="{74AB9BAB-5644-4F02-BF2E-99162567E55A}" type="presParOf" srcId="{3D9B2043-D34E-4CFE-93EC-244B19AF6F7C}" destId="{5B89A6AD-3C7E-444D-8BAF-83B6D5559DDC}" srcOrd="1" destOrd="0" presId="urn:microsoft.com/office/officeart/2005/8/layout/orgChart1"/>
    <dgm:cxn modelId="{085EB0A2-72CC-48E4-852F-DF04E9382C6A}" type="presParOf" srcId="{3D9B2043-D34E-4CFE-93EC-244B19AF6F7C}" destId="{FBBD0ADF-F380-4852-8FA2-099FDE4A9CAA}" srcOrd="2" destOrd="0" presId="urn:microsoft.com/office/officeart/2005/8/layout/orgChart1"/>
    <dgm:cxn modelId="{0A634F56-37CA-4D51-9F02-F2C5C05361CC}" type="presParOf" srcId="{85D44F72-C1F4-4213-ACDF-78D1719F3DF0}" destId="{FE2A1919-1A07-4355-9103-DD230C690C26}" srcOrd="8" destOrd="0" presId="urn:microsoft.com/office/officeart/2005/8/layout/orgChart1"/>
    <dgm:cxn modelId="{999EE6C3-3DFE-4466-B69A-7932C72A4BC4}" type="presParOf" srcId="{85D44F72-C1F4-4213-ACDF-78D1719F3DF0}" destId="{A9B8CCDE-A17D-45E4-8F6D-A12A6BD422E6}" srcOrd="9" destOrd="0" presId="urn:microsoft.com/office/officeart/2005/8/layout/orgChart1"/>
    <dgm:cxn modelId="{019ADF4A-DC57-4383-B767-0F6CC7E40219}" type="presParOf" srcId="{A9B8CCDE-A17D-45E4-8F6D-A12A6BD422E6}" destId="{C65C8628-1535-4FCA-982F-5B73DF58C20F}" srcOrd="0" destOrd="0" presId="urn:microsoft.com/office/officeart/2005/8/layout/orgChart1"/>
    <dgm:cxn modelId="{95FCB9C3-B05C-446E-9C7D-4B776F26E091}" type="presParOf" srcId="{C65C8628-1535-4FCA-982F-5B73DF58C20F}" destId="{0B47AAC9-0E59-44E1-8826-AEF3FA2EC934}" srcOrd="0" destOrd="0" presId="urn:microsoft.com/office/officeart/2005/8/layout/orgChart1"/>
    <dgm:cxn modelId="{665B9F7D-D486-40E3-9199-1BD26339BEF9}" type="presParOf" srcId="{C65C8628-1535-4FCA-982F-5B73DF58C20F}" destId="{B9FC9A51-F6CD-4EF6-AA25-F5490CFCF772}" srcOrd="1" destOrd="0" presId="urn:microsoft.com/office/officeart/2005/8/layout/orgChart1"/>
    <dgm:cxn modelId="{6E53E3B8-2E91-4E28-B5F9-07A46F7A43CF}" type="presParOf" srcId="{A9B8CCDE-A17D-45E4-8F6D-A12A6BD422E6}" destId="{D3A58F85-6705-4AED-A8C7-11D69509C67C}" srcOrd="1" destOrd="0" presId="urn:microsoft.com/office/officeart/2005/8/layout/orgChart1"/>
    <dgm:cxn modelId="{3FE48051-5C04-4F5B-978E-D4437B19FB53}" type="presParOf" srcId="{A9B8CCDE-A17D-45E4-8F6D-A12A6BD422E6}" destId="{DAE3F08B-6B41-4D05-8099-0DBA0D2C0C31}" srcOrd="2" destOrd="0" presId="urn:microsoft.com/office/officeart/2005/8/layout/orgChart1"/>
    <dgm:cxn modelId="{3838DB7F-5AC5-4D3D-9CDF-8BA038A5E9D2}" type="presParOf" srcId="{6A9D61F7-16B0-42D4-8CF5-0292B7B7420F}" destId="{C46F9E60-14CD-4E6E-BF96-D138128A0AD5}" srcOrd="2" destOrd="0" presId="urn:microsoft.com/office/officeart/2005/8/layout/orgChart1"/>
    <dgm:cxn modelId="{321F453E-3D75-4122-A140-5E0A97704CA7}" type="presParOf" srcId="{F10E728B-B990-4BCE-A721-A501386868DA}" destId="{91831CED-432A-4465-BCDF-B4A7B123141E}" srcOrd="1" destOrd="0" presId="urn:microsoft.com/office/officeart/2005/8/layout/orgChart1"/>
    <dgm:cxn modelId="{4BE0B4E9-B76B-42F9-BB15-9F52573DBFE5}" type="presParOf" srcId="{91831CED-432A-4465-BCDF-B4A7B123141E}" destId="{F643929D-744D-41ED-9F29-9C713D3292D8}" srcOrd="0" destOrd="0" presId="urn:microsoft.com/office/officeart/2005/8/layout/orgChart1"/>
    <dgm:cxn modelId="{E13321BD-B6C2-4E47-BBC6-BBC232E20CC6}" type="presParOf" srcId="{F643929D-744D-41ED-9F29-9C713D3292D8}" destId="{FB77DE16-6211-4012-81CD-3FB3D37BD22F}" srcOrd="0" destOrd="0" presId="urn:microsoft.com/office/officeart/2005/8/layout/orgChart1"/>
    <dgm:cxn modelId="{5D1C3924-23AE-4BEF-9D94-BDFBAA9B66AD}" type="presParOf" srcId="{F643929D-744D-41ED-9F29-9C713D3292D8}" destId="{24A71970-F533-4721-807E-28A1CF87C101}" srcOrd="1" destOrd="0" presId="urn:microsoft.com/office/officeart/2005/8/layout/orgChart1"/>
    <dgm:cxn modelId="{F17D7E60-3057-4737-92BE-77F48B9E419F}" type="presParOf" srcId="{91831CED-432A-4465-BCDF-B4A7B123141E}" destId="{942ED304-C802-4F15-82BB-C361E750AF50}" srcOrd="1" destOrd="0" presId="urn:microsoft.com/office/officeart/2005/8/layout/orgChart1"/>
    <dgm:cxn modelId="{6843A6A2-ABF1-47CF-BD84-5F5836ED4A53}" type="presParOf" srcId="{91831CED-432A-4465-BCDF-B4A7B123141E}" destId="{C0FE2CF8-0015-44B0-A997-AA8FE386CB46}" srcOrd="2" destOrd="0" presId="urn:microsoft.com/office/officeart/2005/8/layout/orgChart1"/>
    <dgm:cxn modelId="{4237F243-2328-4A5B-BCE9-AC4D7A9368E4}" type="presParOf" srcId="{F10E728B-B990-4BCE-A721-A501386868DA}" destId="{F701C769-CDB4-4C48-BA4A-17FD7E3E6977}" srcOrd="2" destOrd="0" presId="urn:microsoft.com/office/officeart/2005/8/layout/orgChart1"/>
    <dgm:cxn modelId="{84CE94EE-2287-40ED-84A1-194164A3B2D1}" type="presParOf" srcId="{F701C769-CDB4-4C48-BA4A-17FD7E3E6977}" destId="{07A70AEF-C5CF-4429-839F-5238765C3041}" srcOrd="0" destOrd="0" presId="urn:microsoft.com/office/officeart/2005/8/layout/orgChart1"/>
    <dgm:cxn modelId="{BD6C63B9-6733-40B4-BD85-A07550568F28}" type="presParOf" srcId="{07A70AEF-C5CF-4429-839F-5238765C3041}" destId="{E8DB82BA-0598-4D10-80CF-87419088E90F}" srcOrd="0" destOrd="0" presId="urn:microsoft.com/office/officeart/2005/8/layout/orgChart1"/>
    <dgm:cxn modelId="{565F67DB-5EC4-4757-AF2A-6C8FB34B2581}" type="presParOf" srcId="{07A70AEF-C5CF-4429-839F-5238765C3041}" destId="{04A66605-ABFF-40F4-BC35-626B7E8B80A6}" srcOrd="1" destOrd="0" presId="urn:microsoft.com/office/officeart/2005/8/layout/orgChart1"/>
    <dgm:cxn modelId="{DA08960A-7D6F-4F19-ADC8-1B61949D01B5}" type="presParOf" srcId="{F701C769-CDB4-4C48-BA4A-17FD7E3E6977}" destId="{12049EA5-9C23-43BB-8A77-C17F0E3463B3}" srcOrd="1" destOrd="0" presId="urn:microsoft.com/office/officeart/2005/8/layout/orgChart1"/>
    <dgm:cxn modelId="{01643919-781B-4979-BA0A-DC7B88A4A385}" type="presParOf" srcId="{12049EA5-9C23-43BB-8A77-C17F0E3463B3}" destId="{90B924F6-00EF-4254-A49E-9EC0E7930154}" srcOrd="0" destOrd="0" presId="urn:microsoft.com/office/officeart/2005/8/layout/orgChart1"/>
    <dgm:cxn modelId="{C93D0A46-5203-4B8E-B859-80CA48ADCC83}" type="presParOf" srcId="{12049EA5-9C23-43BB-8A77-C17F0E3463B3}" destId="{19147EF5-ABA4-426B-AF3C-0D300972C040}" srcOrd="1" destOrd="0" presId="urn:microsoft.com/office/officeart/2005/8/layout/orgChart1"/>
    <dgm:cxn modelId="{EC9148F2-7D99-47C7-8FBE-72045826A414}" type="presParOf" srcId="{19147EF5-ABA4-426B-AF3C-0D300972C040}" destId="{046628D9-A6E2-4068-87E9-58BE553196A6}" srcOrd="0" destOrd="0" presId="urn:microsoft.com/office/officeart/2005/8/layout/orgChart1"/>
    <dgm:cxn modelId="{ADD83282-F12F-477D-868E-6AE9A2CA5466}" type="presParOf" srcId="{046628D9-A6E2-4068-87E9-58BE553196A6}" destId="{7405FC55-44AD-4348-B25B-73D62BACE5F7}" srcOrd="0" destOrd="0" presId="urn:microsoft.com/office/officeart/2005/8/layout/orgChart1"/>
    <dgm:cxn modelId="{851753B1-1C53-4BE6-AD5E-EAD6193CAD24}" type="presParOf" srcId="{046628D9-A6E2-4068-87E9-58BE553196A6}" destId="{D775451D-FA55-425F-8944-15D6CB196A68}" srcOrd="1" destOrd="0" presId="urn:microsoft.com/office/officeart/2005/8/layout/orgChart1"/>
    <dgm:cxn modelId="{F004AD4B-6CD4-48BD-BD91-35BD53D22C06}" type="presParOf" srcId="{19147EF5-ABA4-426B-AF3C-0D300972C040}" destId="{0BA86161-6482-471B-95C3-C63643DDBC08}" srcOrd="1" destOrd="0" presId="urn:microsoft.com/office/officeart/2005/8/layout/orgChart1"/>
    <dgm:cxn modelId="{DA0FC525-17C8-4D95-AC7C-AC2FF1EA9471}" type="presParOf" srcId="{19147EF5-ABA4-426B-AF3C-0D300972C040}" destId="{6A48E9FD-3F41-4F14-B32A-8B10211D4519}" srcOrd="2" destOrd="0" presId="urn:microsoft.com/office/officeart/2005/8/layout/orgChart1"/>
    <dgm:cxn modelId="{F1A1436C-E5E1-4D4A-A1D3-F366300970D2}" type="presParOf" srcId="{12049EA5-9C23-43BB-8A77-C17F0E3463B3}" destId="{A4326817-A02B-4E5F-ADB0-16D691539CB5}" srcOrd="2" destOrd="0" presId="urn:microsoft.com/office/officeart/2005/8/layout/orgChart1"/>
    <dgm:cxn modelId="{CC5CABCB-1B47-4D76-801C-7F4F066FB19B}" type="presParOf" srcId="{12049EA5-9C23-43BB-8A77-C17F0E3463B3}" destId="{6AB22E69-9879-4D30-A2DA-11B0173711A9}" srcOrd="3" destOrd="0" presId="urn:microsoft.com/office/officeart/2005/8/layout/orgChart1"/>
    <dgm:cxn modelId="{00195FCE-DE96-4506-A55D-FEA5FDEA74CE}" type="presParOf" srcId="{6AB22E69-9879-4D30-A2DA-11B0173711A9}" destId="{47E92D76-AED9-4442-A3BD-71C40BFBD78F}" srcOrd="0" destOrd="0" presId="urn:microsoft.com/office/officeart/2005/8/layout/orgChart1"/>
    <dgm:cxn modelId="{645AE511-8D03-4240-980E-11E82ADCEBE4}" type="presParOf" srcId="{47E92D76-AED9-4442-A3BD-71C40BFBD78F}" destId="{38D4B48A-6497-45E0-9C28-4E5CAA9CDEFF}" srcOrd="0" destOrd="0" presId="urn:microsoft.com/office/officeart/2005/8/layout/orgChart1"/>
    <dgm:cxn modelId="{CBBB0B9A-922E-4756-85B9-4A58B430EF69}" type="presParOf" srcId="{47E92D76-AED9-4442-A3BD-71C40BFBD78F}" destId="{A5AEDCA0-6FFC-4F51-9ACB-2FF8D6F22AF7}" srcOrd="1" destOrd="0" presId="urn:microsoft.com/office/officeart/2005/8/layout/orgChart1"/>
    <dgm:cxn modelId="{639DBABD-5D32-49F4-BED8-01996FDEE173}" type="presParOf" srcId="{6AB22E69-9879-4D30-A2DA-11B0173711A9}" destId="{325D7514-C0BF-4CB2-A1C7-1E341170B227}" srcOrd="1" destOrd="0" presId="urn:microsoft.com/office/officeart/2005/8/layout/orgChart1"/>
    <dgm:cxn modelId="{9F0314FE-F910-418A-8B89-96ADFB5984FB}" type="presParOf" srcId="{6AB22E69-9879-4D30-A2DA-11B0173711A9}" destId="{D6838175-D73A-451B-B695-3E55346BDE5F}" srcOrd="2" destOrd="0" presId="urn:microsoft.com/office/officeart/2005/8/layout/orgChart1"/>
    <dgm:cxn modelId="{540DCE78-CCF5-45CB-8C02-3356114039A5}" type="presParOf" srcId="{F701C769-CDB4-4C48-BA4A-17FD7E3E6977}" destId="{A955E5AD-AFE9-4DDD-AB8E-CF94A8F2F32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4225144-725C-4118-A777-AD66CA1FA6E2}" type="doc">
      <dgm:prSet loTypeId="urn:microsoft.com/office/officeart/2005/8/layout/vList2" loCatId="list" qsTypeId="urn:microsoft.com/office/officeart/2005/8/quickstyle/simple1" qsCatId="simple" csTypeId="urn:microsoft.com/office/officeart/2005/8/colors/accent2_5" csCatId="accent2" phldr="1"/>
      <dgm:spPr/>
      <dgm:t>
        <a:bodyPr/>
        <a:lstStyle/>
        <a:p>
          <a:pPr rtl="1"/>
          <a:endParaRPr lang="fa-IR"/>
        </a:p>
      </dgm:t>
    </dgm:pt>
    <dgm:pt modelId="{5041669D-2036-4B59-BBE5-584C6380FF96}">
      <dgm:prSet custT="1"/>
      <dgm:spPr>
        <a:solidFill>
          <a:srgbClr val="C00000">
            <a:alpha val="90000"/>
          </a:srgbClr>
        </a:solidFill>
      </dgm:spPr>
      <dgm:t>
        <a:bodyPr/>
        <a:lstStyle/>
        <a:p>
          <a:pPr algn="ctr" rtl="1"/>
          <a:r>
            <a:rPr lang="ar-SA" sz="2000" b="1" dirty="0">
              <a:solidFill>
                <a:schemeClr val="bg1"/>
              </a:solidFill>
              <a:cs typeface="B Titr" panose="00000700000000000000" pitchFamily="2" charset="-78"/>
            </a:rPr>
            <a:t>نان‌های پروتئینی و چندغله از محصولات نوین صنعت نان هستند که با هدف افزایش ارزش تغذیه‌ای و بهبود کیفیت رژیم غذایی تولید می‌شوند.</a:t>
          </a:r>
          <a:endParaRPr lang="fa-IR" sz="2000" dirty="0">
            <a:solidFill>
              <a:schemeClr val="bg1"/>
            </a:solidFill>
            <a:cs typeface="B Titr" panose="00000700000000000000" pitchFamily="2" charset="-78"/>
          </a:endParaRPr>
        </a:p>
      </dgm:t>
    </dgm:pt>
    <dgm:pt modelId="{100BBAEB-74A9-4530-8F40-47E7068BC31C}" type="parTrans" cxnId="{719AE5B9-848F-41C3-82C3-149D32043B83}">
      <dgm:prSet/>
      <dgm:spPr/>
      <dgm:t>
        <a:bodyPr/>
        <a:lstStyle/>
        <a:p>
          <a:pPr rtl="1"/>
          <a:endParaRPr lang="fa-IR"/>
        </a:p>
      </dgm:t>
    </dgm:pt>
    <dgm:pt modelId="{0514E544-D583-45E7-B95B-1B967100E26B}" type="sibTrans" cxnId="{719AE5B9-848F-41C3-82C3-149D32043B83}">
      <dgm:prSet/>
      <dgm:spPr/>
      <dgm:t>
        <a:bodyPr/>
        <a:lstStyle/>
        <a:p>
          <a:pPr rtl="1"/>
          <a:endParaRPr lang="fa-IR"/>
        </a:p>
      </dgm:t>
    </dgm:pt>
    <dgm:pt modelId="{4A119D1E-7C33-43B3-B470-F0C986C21B7A}">
      <dgm:prSet custT="1"/>
      <dgm:spPr>
        <a:solidFill>
          <a:srgbClr val="002060">
            <a:alpha val="50000"/>
          </a:srgbClr>
        </a:solidFill>
      </dgm:spPr>
      <dgm:t>
        <a:bodyPr/>
        <a:lstStyle/>
        <a:p>
          <a:pPr algn="ctr" rtl="1"/>
          <a:r>
            <a:rPr lang="ar-SA" sz="2000" b="1" dirty="0">
              <a:solidFill>
                <a:schemeClr val="bg1"/>
              </a:solidFill>
              <a:cs typeface="B Titr" panose="00000700000000000000" pitchFamily="2" charset="-78"/>
            </a:rPr>
            <a:t>این نان‌ها معمولاً از ترکیب چند نوع آرد غلات کامل مانند گندم، جو، چاودار و ذرت به همراه منابع پروتئینی گیاهی نظیر سویا، بذر کتان، کنجد، کینوا یا تخم آفتابگردان تهیه می‌شوند</a:t>
          </a:r>
          <a:r>
            <a:rPr lang="en-US" sz="2000" b="1" dirty="0">
              <a:solidFill>
                <a:schemeClr val="bg1"/>
              </a:solidFill>
              <a:cs typeface="B Titr" panose="00000700000000000000" pitchFamily="2" charset="-78"/>
            </a:rPr>
            <a:t>.</a:t>
          </a:r>
          <a:endParaRPr lang="fa-IR" sz="2000" dirty="0">
            <a:solidFill>
              <a:schemeClr val="bg1"/>
            </a:solidFill>
            <a:cs typeface="B Titr" panose="00000700000000000000" pitchFamily="2" charset="-78"/>
          </a:endParaRPr>
        </a:p>
      </dgm:t>
    </dgm:pt>
    <dgm:pt modelId="{A468C508-6E21-4BCD-A2AE-D0699F30127A}" type="parTrans" cxnId="{F1A1E93C-F42D-42D6-96E6-B5D213BA0D4E}">
      <dgm:prSet/>
      <dgm:spPr/>
      <dgm:t>
        <a:bodyPr/>
        <a:lstStyle/>
        <a:p>
          <a:pPr rtl="1"/>
          <a:endParaRPr lang="fa-IR"/>
        </a:p>
      </dgm:t>
    </dgm:pt>
    <dgm:pt modelId="{55A4B2CE-D19C-4BD8-90B8-361CB8EF73E5}" type="sibTrans" cxnId="{F1A1E93C-F42D-42D6-96E6-B5D213BA0D4E}">
      <dgm:prSet/>
      <dgm:spPr/>
      <dgm:t>
        <a:bodyPr/>
        <a:lstStyle/>
        <a:p>
          <a:pPr rtl="1"/>
          <a:endParaRPr lang="fa-IR"/>
        </a:p>
      </dgm:t>
    </dgm:pt>
    <dgm:pt modelId="{106EB6BB-5BC7-490A-B1BA-F429AE810FFA}" type="pres">
      <dgm:prSet presAssocID="{14225144-725C-4118-A777-AD66CA1FA6E2}" presName="linear" presStyleCnt="0">
        <dgm:presLayoutVars>
          <dgm:animLvl val="lvl"/>
          <dgm:resizeHandles val="exact"/>
        </dgm:presLayoutVars>
      </dgm:prSet>
      <dgm:spPr/>
    </dgm:pt>
    <dgm:pt modelId="{5134A9B8-E539-47D4-A683-5E227DADFC32}" type="pres">
      <dgm:prSet presAssocID="{5041669D-2036-4B59-BBE5-584C6380FF96}" presName="parentText" presStyleLbl="node1" presStyleIdx="0" presStyleCnt="2">
        <dgm:presLayoutVars>
          <dgm:chMax val="0"/>
          <dgm:bulletEnabled val="1"/>
        </dgm:presLayoutVars>
      </dgm:prSet>
      <dgm:spPr/>
    </dgm:pt>
    <dgm:pt modelId="{A6B9F15B-3CE7-4055-B0B9-ADF41A12249C}" type="pres">
      <dgm:prSet presAssocID="{0514E544-D583-45E7-B95B-1B967100E26B}" presName="spacer" presStyleCnt="0"/>
      <dgm:spPr/>
    </dgm:pt>
    <dgm:pt modelId="{407A09D2-6567-4181-AA4A-B0D90ED5152A}" type="pres">
      <dgm:prSet presAssocID="{4A119D1E-7C33-43B3-B470-F0C986C21B7A}" presName="parentText" presStyleLbl="node1" presStyleIdx="1" presStyleCnt="2">
        <dgm:presLayoutVars>
          <dgm:chMax val="0"/>
          <dgm:bulletEnabled val="1"/>
        </dgm:presLayoutVars>
      </dgm:prSet>
      <dgm:spPr/>
    </dgm:pt>
  </dgm:ptLst>
  <dgm:cxnLst>
    <dgm:cxn modelId="{364D532E-FDEB-4855-96C4-DFBBA890AA64}" type="presOf" srcId="{5041669D-2036-4B59-BBE5-584C6380FF96}" destId="{5134A9B8-E539-47D4-A683-5E227DADFC32}" srcOrd="0" destOrd="0" presId="urn:microsoft.com/office/officeart/2005/8/layout/vList2"/>
    <dgm:cxn modelId="{F1A1E93C-F42D-42D6-96E6-B5D213BA0D4E}" srcId="{14225144-725C-4118-A777-AD66CA1FA6E2}" destId="{4A119D1E-7C33-43B3-B470-F0C986C21B7A}" srcOrd="1" destOrd="0" parTransId="{A468C508-6E21-4BCD-A2AE-D0699F30127A}" sibTransId="{55A4B2CE-D19C-4BD8-90B8-361CB8EF73E5}"/>
    <dgm:cxn modelId="{719AE5B9-848F-41C3-82C3-149D32043B83}" srcId="{14225144-725C-4118-A777-AD66CA1FA6E2}" destId="{5041669D-2036-4B59-BBE5-584C6380FF96}" srcOrd="0" destOrd="0" parTransId="{100BBAEB-74A9-4530-8F40-47E7068BC31C}" sibTransId="{0514E544-D583-45E7-B95B-1B967100E26B}"/>
    <dgm:cxn modelId="{31A699BF-236C-4757-AB22-D8E83C49A8CF}" type="presOf" srcId="{14225144-725C-4118-A777-AD66CA1FA6E2}" destId="{106EB6BB-5BC7-490A-B1BA-F429AE810FFA}" srcOrd="0" destOrd="0" presId="urn:microsoft.com/office/officeart/2005/8/layout/vList2"/>
    <dgm:cxn modelId="{C0287FDB-F8D1-4739-9035-D21487551766}" type="presOf" srcId="{4A119D1E-7C33-43B3-B470-F0C986C21B7A}" destId="{407A09D2-6567-4181-AA4A-B0D90ED5152A}" srcOrd="0" destOrd="0" presId="urn:microsoft.com/office/officeart/2005/8/layout/vList2"/>
    <dgm:cxn modelId="{8CF92791-6C9A-4613-9174-CBAEF3E15843}" type="presParOf" srcId="{106EB6BB-5BC7-490A-B1BA-F429AE810FFA}" destId="{5134A9B8-E539-47D4-A683-5E227DADFC32}" srcOrd="0" destOrd="0" presId="urn:microsoft.com/office/officeart/2005/8/layout/vList2"/>
    <dgm:cxn modelId="{BA713042-E55D-4477-9D91-F082E319F286}" type="presParOf" srcId="{106EB6BB-5BC7-490A-B1BA-F429AE810FFA}" destId="{A6B9F15B-3CE7-4055-B0B9-ADF41A12249C}" srcOrd="1" destOrd="0" presId="urn:microsoft.com/office/officeart/2005/8/layout/vList2"/>
    <dgm:cxn modelId="{0053A739-C809-41CC-8B8C-372545BF80B4}" type="presParOf" srcId="{106EB6BB-5BC7-490A-B1BA-F429AE810FFA}" destId="{407A09D2-6567-4181-AA4A-B0D90ED5152A}"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D78EF607-3A43-4E44-AD2C-61E192CE4D5C}"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pPr rtl="1"/>
          <a:endParaRPr lang="fa-IR"/>
        </a:p>
      </dgm:t>
    </dgm:pt>
    <dgm:pt modelId="{9050A967-F84E-4952-9B85-E92A23E80AA9}">
      <dgm:prSet custT="1"/>
      <dgm:spPr>
        <a:solidFill>
          <a:schemeClr val="accent6">
            <a:lumMod val="50000"/>
            <a:alpha val="80000"/>
          </a:schemeClr>
        </a:solidFill>
      </dgm:spPr>
      <dgm:t>
        <a:bodyPr/>
        <a:lstStyle/>
        <a:p>
          <a:pPr rtl="1"/>
          <a:r>
            <a:rPr lang="ar-SA" sz="4400" b="1" dirty="0">
              <a:solidFill>
                <a:schemeClr val="bg1"/>
              </a:solidFill>
              <a:cs typeface="B Titr" panose="00000700000000000000" pitchFamily="2" charset="-78"/>
            </a:rPr>
            <a:t>مزایا</a:t>
          </a:r>
          <a:endParaRPr lang="fa-IR" sz="4400" b="1" dirty="0">
            <a:solidFill>
              <a:schemeClr val="bg1"/>
            </a:solidFill>
            <a:cs typeface="B Titr" panose="00000700000000000000" pitchFamily="2" charset="-78"/>
          </a:endParaRPr>
        </a:p>
      </dgm:t>
    </dgm:pt>
    <dgm:pt modelId="{88419330-148F-410C-BD72-BF7775DB4253}" type="parTrans" cxnId="{53BD92E2-2D14-44BE-8C2B-DF5890CA4121}">
      <dgm:prSet/>
      <dgm:spPr/>
      <dgm:t>
        <a:bodyPr/>
        <a:lstStyle/>
        <a:p>
          <a:pPr rtl="1"/>
          <a:endParaRPr lang="fa-IR">
            <a:solidFill>
              <a:schemeClr val="bg1"/>
            </a:solidFill>
            <a:cs typeface="B Titr" panose="00000700000000000000" pitchFamily="2" charset="-78"/>
          </a:endParaRPr>
        </a:p>
      </dgm:t>
    </dgm:pt>
    <dgm:pt modelId="{AA815408-70B3-453E-A823-43018E2D5E2C}" type="sibTrans" cxnId="{53BD92E2-2D14-44BE-8C2B-DF5890CA4121}">
      <dgm:prSet/>
      <dgm:spPr/>
      <dgm:t>
        <a:bodyPr/>
        <a:lstStyle/>
        <a:p>
          <a:pPr rtl="1"/>
          <a:endParaRPr lang="fa-IR">
            <a:solidFill>
              <a:schemeClr val="bg1"/>
            </a:solidFill>
            <a:cs typeface="B Titr" panose="00000700000000000000" pitchFamily="2" charset="-78"/>
          </a:endParaRPr>
        </a:p>
      </dgm:t>
    </dgm:pt>
    <dgm:pt modelId="{5FB6FF4D-80A2-4BAB-A3AC-E6321BC1D20E}">
      <dgm:prSet custT="1"/>
      <dgm:spPr>
        <a:solidFill>
          <a:srgbClr val="C00000">
            <a:alpha val="70000"/>
          </a:srgbClr>
        </a:solidFill>
      </dgm:spPr>
      <dgm:t>
        <a:bodyPr/>
        <a:lstStyle/>
        <a:p>
          <a:pPr rtl="1"/>
          <a:r>
            <a:rPr lang="ar-SA" sz="1400" b="1" dirty="0">
              <a:solidFill>
                <a:schemeClr val="bg1"/>
              </a:solidFill>
              <a:cs typeface="B Titr" panose="00000700000000000000" pitchFamily="2" charset="-78"/>
            </a:rPr>
            <a:t>مناسب برای بیماران با شرایط خاص مانند افراد مبتلا به فشار خون بالا (نان کم‌نمک) یا بیماران سلیاکی (نان بدون گلوتن) یا کتونوری(نان </a:t>
          </a:r>
          <a:r>
            <a:rPr lang="en-US" sz="1400" b="1" dirty="0">
              <a:solidFill>
                <a:schemeClr val="bg1"/>
              </a:solidFill>
              <a:cs typeface="B Titr" panose="00000700000000000000" pitchFamily="2" charset="-78"/>
            </a:rPr>
            <a:t>PKU</a:t>
          </a:r>
          <a:r>
            <a:rPr lang="ar-SA" sz="1400" b="1" dirty="0">
              <a:solidFill>
                <a:schemeClr val="bg1"/>
              </a:solidFill>
              <a:cs typeface="B Titr" panose="00000700000000000000" pitchFamily="2" charset="-78"/>
            </a:rPr>
            <a:t>)</a:t>
          </a:r>
          <a:endParaRPr lang="fa-IR" sz="1400" b="1" dirty="0">
            <a:solidFill>
              <a:schemeClr val="bg1"/>
            </a:solidFill>
            <a:cs typeface="B Titr" panose="00000700000000000000" pitchFamily="2" charset="-78"/>
          </a:endParaRPr>
        </a:p>
      </dgm:t>
    </dgm:pt>
    <dgm:pt modelId="{F14B9C4B-DC71-4ED3-9D81-2AD0F871FE81}" type="parTrans" cxnId="{8661EA90-E16E-484F-B03D-BC01D255A75F}">
      <dgm:prSet/>
      <dgm:spPr/>
      <dgm:t>
        <a:bodyPr/>
        <a:lstStyle/>
        <a:p>
          <a:pPr rtl="1"/>
          <a:endParaRPr lang="fa-IR" sz="3600" b="1">
            <a:solidFill>
              <a:schemeClr val="bg1"/>
            </a:solidFill>
            <a:cs typeface="B Titr" panose="00000700000000000000" pitchFamily="2" charset="-78"/>
          </a:endParaRPr>
        </a:p>
      </dgm:t>
    </dgm:pt>
    <dgm:pt modelId="{9AEA73D5-8F83-4CF0-929C-21E5467D550B}" type="sibTrans" cxnId="{8661EA90-E16E-484F-B03D-BC01D255A75F}">
      <dgm:prSet/>
      <dgm:spPr/>
      <dgm:t>
        <a:bodyPr/>
        <a:lstStyle/>
        <a:p>
          <a:pPr rtl="1"/>
          <a:endParaRPr lang="fa-IR">
            <a:solidFill>
              <a:schemeClr val="bg1"/>
            </a:solidFill>
            <a:cs typeface="B Titr" panose="00000700000000000000" pitchFamily="2" charset="-78"/>
          </a:endParaRPr>
        </a:p>
      </dgm:t>
    </dgm:pt>
    <dgm:pt modelId="{8E6E42D8-17ED-422B-BC79-6416FC77506C}">
      <dgm:prSet custT="1"/>
      <dgm:spPr>
        <a:solidFill>
          <a:schemeClr val="accent5">
            <a:lumMod val="50000"/>
            <a:alpha val="70000"/>
          </a:schemeClr>
        </a:solidFill>
      </dgm:spPr>
      <dgm:t>
        <a:bodyPr/>
        <a:lstStyle/>
        <a:p>
          <a:pPr rtl="1"/>
          <a:r>
            <a:rPr lang="ar-SA" sz="1800" b="1" dirty="0">
              <a:solidFill>
                <a:schemeClr val="bg1"/>
              </a:solidFill>
              <a:cs typeface="B Titr" panose="00000700000000000000" pitchFamily="2" charset="-78"/>
            </a:rPr>
            <a:t>امکان رعایت بهتر رژیم‌های درمانی و ارتقای کیفیت زندگی بیماران</a:t>
          </a:r>
          <a:r>
            <a:rPr lang="en-US" sz="1800" b="1" dirty="0">
              <a:solidFill>
                <a:schemeClr val="bg1"/>
              </a:solidFill>
              <a:cs typeface="B Titr" panose="00000700000000000000" pitchFamily="2" charset="-78"/>
            </a:rPr>
            <a:t>.</a:t>
          </a:r>
          <a:endParaRPr lang="fa-IR" sz="1800" b="1" dirty="0">
            <a:solidFill>
              <a:schemeClr val="bg1"/>
            </a:solidFill>
            <a:cs typeface="B Titr" panose="00000700000000000000" pitchFamily="2" charset="-78"/>
          </a:endParaRPr>
        </a:p>
      </dgm:t>
    </dgm:pt>
    <dgm:pt modelId="{FF63EA5B-6A76-475E-9819-022247046F07}" type="parTrans" cxnId="{96AE4908-4AF7-40D2-A7C9-BC24693BE6E8}">
      <dgm:prSet/>
      <dgm:spPr/>
      <dgm:t>
        <a:bodyPr/>
        <a:lstStyle/>
        <a:p>
          <a:pPr rtl="1"/>
          <a:endParaRPr lang="fa-IR" sz="3600" b="1">
            <a:solidFill>
              <a:schemeClr val="bg1"/>
            </a:solidFill>
            <a:cs typeface="B Titr" panose="00000700000000000000" pitchFamily="2" charset="-78"/>
          </a:endParaRPr>
        </a:p>
      </dgm:t>
    </dgm:pt>
    <dgm:pt modelId="{10BE26AB-B300-44B3-84C6-45393562B1C0}" type="sibTrans" cxnId="{96AE4908-4AF7-40D2-A7C9-BC24693BE6E8}">
      <dgm:prSet/>
      <dgm:spPr/>
      <dgm:t>
        <a:bodyPr/>
        <a:lstStyle/>
        <a:p>
          <a:pPr rtl="1"/>
          <a:endParaRPr lang="fa-IR">
            <a:solidFill>
              <a:schemeClr val="bg1"/>
            </a:solidFill>
            <a:cs typeface="B Titr" panose="00000700000000000000" pitchFamily="2" charset="-78"/>
          </a:endParaRPr>
        </a:p>
      </dgm:t>
    </dgm:pt>
    <dgm:pt modelId="{7EC45480-3E33-4486-A334-47CA6B5150E3}">
      <dgm:prSet custT="1"/>
      <dgm:spPr>
        <a:solidFill>
          <a:schemeClr val="accent5">
            <a:lumMod val="75000"/>
            <a:alpha val="70000"/>
          </a:schemeClr>
        </a:solidFill>
      </dgm:spPr>
      <dgm:t>
        <a:bodyPr/>
        <a:lstStyle/>
        <a:p>
          <a:pPr rtl="1"/>
          <a:r>
            <a:rPr lang="ar-SA" sz="2400" b="1" dirty="0">
              <a:solidFill>
                <a:schemeClr val="bg1"/>
              </a:solidFill>
              <a:cs typeface="B Titr" panose="00000700000000000000" pitchFamily="2" charset="-78"/>
            </a:rPr>
            <a:t>فراهم‌سازی تنوع نان</a:t>
          </a:r>
          <a:endParaRPr lang="fa-IR" sz="2400" b="1" dirty="0">
            <a:solidFill>
              <a:schemeClr val="bg1"/>
            </a:solidFill>
            <a:cs typeface="B Titr" panose="00000700000000000000" pitchFamily="2" charset="-78"/>
          </a:endParaRPr>
        </a:p>
      </dgm:t>
    </dgm:pt>
    <dgm:pt modelId="{CB7118FF-F455-47DF-A482-9801624F2E44}" type="parTrans" cxnId="{DE38D5FE-8055-4FAD-B3BA-6FCB63AF2EAE}">
      <dgm:prSet/>
      <dgm:spPr/>
      <dgm:t>
        <a:bodyPr/>
        <a:lstStyle/>
        <a:p>
          <a:pPr rtl="1"/>
          <a:endParaRPr lang="fa-IR" sz="3600" b="1">
            <a:solidFill>
              <a:schemeClr val="bg1"/>
            </a:solidFill>
            <a:cs typeface="B Titr" panose="00000700000000000000" pitchFamily="2" charset="-78"/>
          </a:endParaRPr>
        </a:p>
      </dgm:t>
    </dgm:pt>
    <dgm:pt modelId="{5F1BEB3F-ED96-40F1-9B0F-DB87EA9B21DD}" type="sibTrans" cxnId="{DE38D5FE-8055-4FAD-B3BA-6FCB63AF2EAE}">
      <dgm:prSet/>
      <dgm:spPr/>
      <dgm:t>
        <a:bodyPr/>
        <a:lstStyle/>
        <a:p>
          <a:pPr rtl="1"/>
          <a:endParaRPr lang="fa-IR">
            <a:solidFill>
              <a:schemeClr val="bg1"/>
            </a:solidFill>
            <a:cs typeface="B Titr" panose="00000700000000000000" pitchFamily="2" charset="-78"/>
          </a:endParaRPr>
        </a:p>
      </dgm:t>
    </dgm:pt>
    <dgm:pt modelId="{4EAC28CA-6B33-4493-A5B9-D9E393F8ECAD}">
      <dgm:prSet custT="1"/>
      <dgm:spPr>
        <a:solidFill>
          <a:srgbClr val="C00000">
            <a:alpha val="80000"/>
          </a:srgbClr>
        </a:solidFill>
      </dgm:spPr>
      <dgm:t>
        <a:bodyPr/>
        <a:lstStyle/>
        <a:p>
          <a:pPr rtl="1"/>
          <a:r>
            <a:rPr lang="ar-SA" sz="4400" b="1" dirty="0">
              <a:solidFill>
                <a:schemeClr val="bg1"/>
              </a:solidFill>
              <a:cs typeface="B Titr" panose="00000700000000000000" pitchFamily="2" charset="-78"/>
            </a:rPr>
            <a:t>معایب</a:t>
          </a:r>
          <a:endParaRPr lang="fa-IR" sz="4400" b="1" dirty="0">
            <a:solidFill>
              <a:schemeClr val="bg1"/>
            </a:solidFill>
            <a:cs typeface="B Titr" panose="00000700000000000000" pitchFamily="2" charset="-78"/>
          </a:endParaRPr>
        </a:p>
      </dgm:t>
    </dgm:pt>
    <dgm:pt modelId="{ABB512C7-4985-4851-9846-01667CEBEF3B}" type="parTrans" cxnId="{7947A849-5FB2-495B-8812-38E1E25F9CDF}">
      <dgm:prSet/>
      <dgm:spPr/>
      <dgm:t>
        <a:bodyPr/>
        <a:lstStyle/>
        <a:p>
          <a:pPr rtl="1"/>
          <a:endParaRPr lang="fa-IR">
            <a:solidFill>
              <a:schemeClr val="bg1"/>
            </a:solidFill>
            <a:cs typeface="B Titr" panose="00000700000000000000" pitchFamily="2" charset="-78"/>
          </a:endParaRPr>
        </a:p>
      </dgm:t>
    </dgm:pt>
    <dgm:pt modelId="{2DFCCD85-E283-4243-9E5B-CF7300ABB60E}" type="sibTrans" cxnId="{7947A849-5FB2-495B-8812-38E1E25F9CDF}">
      <dgm:prSet/>
      <dgm:spPr/>
      <dgm:t>
        <a:bodyPr/>
        <a:lstStyle/>
        <a:p>
          <a:pPr rtl="1"/>
          <a:endParaRPr lang="fa-IR">
            <a:solidFill>
              <a:schemeClr val="bg1"/>
            </a:solidFill>
            <a:cs typeface="B Titr" panose="00000700000000000000" pitchFamily="2" charset="-78"/>
          </a:endParaRPr>
        </a:p>
      </dgm:t>
    </dgm:pt>
    <dgm:pt modelId="{CC83457B-EADF-4009-A075-B2FFC787A48E}">
      <dgm:prSet custT="1"/>
      <dgm:spPr>
        <a:solidFill>
          <a:srgbClr val="0070C0">
            <a:alpha val="70000"/>
          </a:srgbClr>
        </a:solidFill>
      </dgm:spPr>
      <dgm:t>
        <a:bodyPr/>
        <a:lstStyle/>
        <a:p>
          <a:pPr rtl="1"/>
          <a:r>
            <a:rPr lang="ar-SA" sz="2000" b="1" dirty="0">
              <a:solidFill>
                <a:schemeClr val="bg1"/>
              </a:solidFill>
              <a:cs typeface="B Titr" panose="00000700000000000000" pitchFamily="2" charset="-78"/>
            </a:rPr>
            <a:t>هزینه بالا در مقایسه با نان‌های معمولی</a:t>
          </a:r>
          <a:r>
            <a:rPr lang="en-US" sz="2000" b="1" dirty="0">
              <a:solidFill>
                <a:schemeClr val="bg1"/>
              </a:solidFill>
              <a:cs typeface="B Titr" panose="00000700000000000000" pitchFamily="2" charset="-78"/>
            </a:rPr>
            <a:t>.</a:t>
          </a:r>
          <a:endParaRPr lang="fa-IR" sz="2000" b="1" dirty="0">
            <a:solidFill>
              <a:schemeClr val="bg1"/>
            </a:solidFill>
            <a:cs typeface="B Titr" panose="00000700000000000000" pitchFamily="2" charset="-78"/>
          </a:endParaRPr>
        </a:p>
      </dgm:t>
    </dgm:pt>
    <dgm:pt modelId="{18BB5A15-2BDE-45D3-8E2B-601F4498A7F0}" type="parTrans" cxnId="{FBEE01EB-EF6B-4146-9900-FEAF865122DF}">
      <dgm:prSet/>
      <dgm:spPr/>
      <dgm:t>
        <a:bodyPr/>
        <a:lstStyle/>
        <a:p>
          <a:pPr rtl="1"/>
          <a:endParaRPr lang="fa-IR" sz="3600" b="1">
            <a:solidFill>
              <a:schemeClr val="bg1"/>
            </a:solidFill>
            <a:cs typeface="B Titr" panose="00000700000000000000" pitchFamily="2" charset="-78"/>
          </a:endParaRPr>
        </a:p>
      </dgm:t>
    </dgm:pt>
    <dgm:pt modelId="{5B64A868-B2B1-4FDC-9A23-F2CD82E6E113}" type="sibTrans" cxnId="{FBEE01EB-EF6B-4146-9900-FEAF865122DF}">
      <dgm:prSet/>
      <dgm:spPr/>
      <dgm:t>
        <a:bodyPr/>
        <a:lstStyle/>
        <a:p>
          <a:pPr rtl="1"/>
          <a:endParaRPr lang="fa-IR">
            <a:solidFill>
              <a:schemeClr val="bg1"/>
            </a:solidFill>
            <a:cs typeface="B Titr" panose="00000700000000000000" pitchFamily="2" charset="-78"/>
          </a:endParaRPr>
        </a:p>
      </dgm:t>
    </dgm:pt>
    <dgm:pt modelId="{F97357CD-B06F-4187-B280-EAB1A369E548}">
      <dgm:prSet custT="1"/>
      <dgm:spPr>
        <a:solidFill>
          <a:srgbClr val="0070C0">
            <a:alpha val="70000"/>
          </a:srgbClr>
        </a:solidFill>
      </dgm:spPr>
      <dgm:t>
        <a:bodyPr/>
        <a:lstStyle/>
        <a:p>
          <a:pPr rtl="1"/>
          <a:r>
            <a:rPr lang="ar-SA" sz="1600" b="1" dirty="0">
              <a:solidFill>
                <a:schemeClr val="bg1"/>
              </a:solidFill>
              <a:cs typeface="B Titr" panose="00000700000000000000" pitchFamily="2" charset="-78"/>
            </a:rPr>
            <a:t>در برخی محصولات بدون گلوتن، کیفیت تغذیه‌ای پایین‌تر به دلیل حذف پروتئین گندم و استفاده از نشاسته‌های جایگزین </a:t>
          </a:r>
          <a:endParaRPr lang="fa-IR" sz="1600" b="1" dirty="0">
            <a:solidFill>
              <a:schemeClr val="bg1"/>
            </a:solidFill>
            <a:cs typeface="B Titr" panose="00000700000000000000" pitchFamily="2" charset="-78"/>
          </a:endParaRPr>
        </a:p>
      </dgm:t>
    </dgm:pt>
    <dgm:pt modelId="{1B01E2FA-80EC-41AD-B77D-DFF6E80FA447}" type="parTrans" cxnId="{507B8A51-58BB-4DBD-9F82-D819650A5559}">
      <dgm:prSet/>
      <dgm:spPr/>
      <dgm:t>
        <a:bodyPr/>
        <a:lstStyle/>
        <a:p>
          <a:pPr rtl="1"/>
          <a:endParaRPr lang="fa-IR" sz="3600" b="1">
            <a:solidFill>
              <a:schemeClr val="bg1"/>
            </a:solidFill>
            <a:cs typeface="B Titr" panose="00000700000000000000" pitchFamily="2" charset="-78"/>
          </a:endParaRPr>
        </a:p>
      </dgm:t>
    </dgm:pt>
    <dgm:pt modelId="{AB5FEA7F-911C-48DB-90FE-11358C64588C}" type="sibTrans" cxnId="{507B8A51-58BB-4DBD-9F82-D819650A5559}">
      <dgm:prSet/>
      <dgm:spPr/>
      <dgm:t>
        <a:bodyPr/>
        <a:lstStyle/>
        <a:p>
          <a:pPr rtl="1"/>
          <a:endParaRPr lang="fa-IR">
            <a:solidFill>
              <a:schemeClr val="bg1"/>
            </a:solidFill>
            <a:cs typeface="B Titr" panose="00000700000000000000" pitchFamily="2" charset="-78"/>
          </a:endParaRPr>
        </a:p>
      </dgm:t>
    </dgm:pt>
    <dgm:pt modelId="{2097E756-B852-486F-87F6-0958B006A528}">
      <dgm:prSet custT="1"/>
      <dgm:spPr>
        <a:solidFill>
          <a:schemeClr val="accent6">
            <a:lumMod val="50000"/>
            <a:alpha val="70000"/>
          </a:schemeClr>
        </a:solidFill>
      </dgm:spPr>
      <dgm:t>
        <a:bodyPr/>
        <a:lstStyle/>
        <a:p>
          <a:pPr rtl="1"/>
          <a:r>
            <a:rPr lang="ar-SA" sz="1800" b="1" dirty="0">
              <a:solidFill>
                <a:schemeClr val="bg1"/>
              </a:solidFill>
              <a:cs typeface="B Titr" panose="00000700000000000000" pitchFamily="2" charset="-78"/>
            </a:rPr>
            <a:t>بافت و طعم متفاوت که ممکن است برای همه مطلوب نباشد</a:t>
          </a:r>
          <a:r>
            <a:rPr lang="en-US" sz="1800" b="1" dirty="0">
              <a:solidFill>
                <a:schemeClr val="bg1"/>
              </a:solidFill>
              <a:cs typeface="B Titr" panose="00000700000000000000" pitchFamily="2" charset="-78"/>
            </a:rPr>
            <a:t>.</a:t>
          </a:r>
          <a:endParaRPr lang="fa-IR" sz="1800" b="1" dirty="0">
            <a:solidFill>
              <a:schemeClr val="bg1"/>
            </a:solidFill>
            <a:cs typeface="B Titr" panose="00000700000000000000" pitchFamily="2" charset="-78"/>
          </a:endParaRPr>
        </a:p>
      </dgm:t>
    </dgm:pt>
    <dgm:pt modelId="{78FBE04E-13C0-4389-99BE-49C8E0B26F89}" type="parTrans" cxnId="{DF477ECD-A257-4F24-B14D-F7FAC1D78228}">
      <dgm:prSet/>
      <dgm:spPr/>
      <dgm:t>
        <a:bodyPr/>
        <a:lstStyle/>
        <a:p>
          <a:pPr rtl="1"/>
          <a:endParaRPr lang="fa-IR" sz="3600" b="1">
            <a:solidFill>
              <a:schemeClr val="bg1"/>
            </a:solidFill>
            <a:cs typeface="B Titr" panose="00000700000000000000" pitchFamily="2" charset="-78"/>
          </a:endParaRPr>
        </a:p>
      </dgm:t>
    </dgm:pt>
    <dgm:pt modelId="{44041086-C78E-42A2-B954-361A88BE5238}" type="sibTrans" cxnId="{DF477ECD-A257-4F24-B14D-F7FAC1D78228}">
      <dgm:prSet/>
      <dgm:spPr/>
      <dgm:t>
        <a:bodyPr/>
        <a:lstStyle/>
        <a:p>
          <a:pPr rtl="1"/>
          <a:endParaRPr lang="fa-IR">
            <a:solidFill>
              <a:schemeClr val="bg1"/>
            </a:solidFill>
            <a:cs typeface="B Titr" panose="00000700000000000000" pitchFamily="2" charset="-78"/>
          </a:endParaRPr>
        </a:p>
      </dgm:t>
    </dgm:pt>
    <dgm:pt modelId="{BE74A46A-3E81-4797-BA1D-98359518BC55}" type="pres">
      <dgm:prSet presAssocID="{D78EF607-3A43-4E44-AD2C-61E192CE4D5C}" presName="hierChild1" presStyleCnt="0">
        <dgm:presLayoutVars>
          <dgm:orgChart val="1"/>
          <dgm:chPref val="1"/>
          <dgm:dir/>
          <dgm:animOne val="branch"/>
          <dgm:animLvl val="lvl"/>
          <dgm:resizeHandles/>
        </dgm:presLayoutVars>
      </dgm:prSet>
      <dgm:spPr/>
    </dgm:pt>
    <dgm:pt modelId="{1C848CE7-E221-46F5-A4EA-B07323132879}" type="pres">
      <dgm:prSet presAssocID="{9050A967-F84E-4952-9B85-E92A23E80AA9}" presName="hierRoot1" presStyleCnt="0">
        <dgm:presLayoutVars>
          <dgm:hierBranch val="init"/>
        </dgm:presLayoutVars>
      </dgm:prSet>
      <dgm:spPr/>
    </dgm:pt>
    <dgm:pt modelId="{57DA494E-72C8-4923-89A8-52697D6AA932}" type="pres">
      <dgm:prSet presAssocID="{9050A967-F84E-4952-9B85-E92A23E80AA9}" presName="rootComposite1" presStyleCnt="0"/>
      <dgm:spPr/>
    </dgm:pt>
    <dgm:pt modelId="{BCF50028-83B9-4A3E-94E5-B44EAED8BCFB}" type="pres">
      <dgm:prSet presAssocID="{9050A967-F84E-4952-9B85-E92A23E80AA9}" presName="rootText1" presStyleLbl="node0" presStyleIdx="0" presStyleCnt="2" custLinFactY="36419" custLinFactNeighborX="-3514" custLinFactNeighborY="100000">
        <dgm:presLayoutVars>
          <dgm:chPref val="3"/>
        </dgm:presLayoutVars>
      </dgm:prSet>
      <dgm:spPr/>
    </dgm:pt>
    <dgm:pt modelId="{DCB7742F-DC84-4151-A6A5-80F22947D833}" type="pres">
      <dgm:prSet presAssocID="{9050A967-F84E-4952-9B85-E92A23E80AA9}" presName="rootConnector1" presStyleLbl="node1" presStyleIdx="0" presStyleCnt="0"/>
      <dgm:spPr/>
    </dgm:pt>
    <dgm:pt modelId="{2331F200-1536-44CB-BAAA-12FD666655B3}" type="pres">
      <dgm:prSet presAssocID="{9050A967-F84E-4952-9B85-E92A23E80AA9}" presName="hierChild2" presStyleCnt="0"/>
      <dgm:spPr/>
    </dgm:pt>
    <dgm:pt modelId="{E06044E4-7CF1-4905-B0B8-184122573F45}" type="pres">
      <dgm:prSet presAssocID="{F14B9C4B-DC71-4ED3-9D81-2AD0F871FE81}" presName="Name37" presStyleLbl="parChTrans1D2" presStyleIdx="0" presStyleCnt="6"/>
      <dgm:spPr/>
    </dgm:pt>
    <dgm:pt modelId="{634B9E17-37D3-4C4E-9B09-65FB851DF33A}" type="pres">
      <dgm:prSet presAssocID="{5FB6FF4D-80A2-4BAB-A3AC-E6321BC1D20E}" presName="hierRoot2" presStyleCnt="0">
        <dgm:presLayoutVars>
          <dgm:hierBranch val="init"/>
        </dgm:presLayoutVars>
      </dgm:prSet>
      <dgm:spPr/>
    </dgm:pt>
    <dgm:pt modelId="{F6D482AF-C77B-45A5-8D10-DE493684F566}" type="pres">
      <dgm:prSet presAssocID="{5FB6FF4D-80A2-4BAB-A3AC-E6321BC1D20E}" presName="rootComposite" presStyleCnt="0"/>
      <dgm:spPr/>
    </dgm:pt>
    <dgm:pt modelId="{4678445A-4686-41E9-9ED5-58ACF157D202}" type="pres">
      <dgm:prSet presAssocID="{5FB6FF4D-80A2-4BAB-A3AC-E6321BC1D20E}" presName="rootText" presStyleLbl="node2" presStyleIdx="0" presStyleCnt="6" custScaleX="134478" custScaleY="149549" custLinFactY="54176" custLinFactNeighborX="22124" custLinFactNeighborY="100000">
        <dgm:presLayoutVars>
          <dgm:chPref val="3"/>
        </dgm:presLayoutVars>
      </dgm:prSet>
      <dgm:spPr/>
    </dgm:pt>
    <dgm:pt modelId="{79FBC2E1-D547-40EF-A829-2282F9799CAC}" type="pres">
      <dgm:prSet presAssocID="{5FB6FF4D-80A2-4BAB-A3AC-E6321BC1D20E}" presName="rootConnector" presStyleLbl="node2" presStyleIdx="0" presStyleCnt="6"/>
      <dgm:spPr/>
    </dgm:pt>
    <dgm:pt modelId="{86FD4D40-597B-4F0F-81C3-28C8FE0AB021}" type="pres">
      <dgm:prSet presAssocID="{5FB6FF4D-80A2-4BAB-A3AC-E6321BC1D20E}" presName="hierChild4" presStyleCnt="0"/>
      <dgm:spPr/>
    </dgm:pt>
    <dgm:pt modelId="{4705DB66-B782-4945-8C0B-E34719B303CD}" type="pres">
      <dgm:prSet presAssocID="{5FB6FF4D-80A2-4BAB-A3AC-E6321BC1D20E}" presName="hierChild5" presStyleCnt="0"/>
      <dgm:spPr/>
    </dgm:pt>
    <dgm:pt modelId="{9EEB4948-802D-40D9-BF11-02EFBCAE91B7}" type="pres">
      <dgm:prSet presAssocID="{FF63EA5B-6A76-475E-9819-022247046F07}" presName="Name37" presStyleLbl="parChTrans1D2" presStyleIdx="1" presStyleCnt="6"/>
      <dgm:spPr/>
    </dgm:pt>
    <dgm:pt modelId="{7B3101CD-5CCF-4AD8-ACB7-672AE7CA8525}" type="pres">
      <dgm:prSet presAssocID="{8E6E42D8-17ED-422B-BC79-6416FC77506C}" presName="hierRoot2" presStyleCnt="0">
        <dgm:presLayoutVars>
          <dgm:hierBranch val="init"/>
        </dgm:presLayoutVars>
      </dgm:prSet>
      <dgm:spPr/>
    </dgm:pt>
    <dgm:pt modelId="{1C6FBD41-8C95-484B-9CF5-13CD5E9CB001}" type="pres">
      <dgm:prSet presAssocID="{8E6E42D8-17ED-422B-BC79-6416FC77506C}" presName="rootComposite" presStyleCnt="0"/>
      <dgm:spPr/>
    </dgm:pt>
    <dgm:pt modelId="{D6D9D6B2-83E1-4F5B-AA83-BBA5EA174511}" type="pres">
      <dgm:prSet presAssocID="{8E6E42D8-17ED-422B-BC79-6416FC77506C}" presName="rootText" presStyleLbl="node2" presStyleIdx="1" presStyleCnt="6" custScaleX="113648" custScaleY="113512" custLinFactY="54797" custLinFactNeighborX="51064" custLinFactNeighborY="100000">
        <dgm:presLayoutVars>
          <dgm:chPref val="3"/>
        </dgm:presLayoutVars>
      </dgm:prSet>
      <dgm:spPr/>
    </dgm:pt>
    <dgm:pt modelId="{16BA04C4-3F18-4454-87FF-79ECB0C4041A}" type="pres">
      <dgm:prSet presAssocID="{8E6E42D8-17ED-422B-BC79-6416FC77506C}" presName="rootConnector" presStyleLbl="node2" presStyleIdx="1" presStyleCnt="6"/>
      <dgm:spPr/>
    </dgm:pt>
    <dgm:pt modelId="{7E359665-1CD8-4671-BAA6-47B44956388F}" type="pres">
      <dgm:prSet presAssocID="{8E6E42D8-17ED-422B-BC79-6416FC77506C}" presName="hierChild4" presStyleCnt="0"/>
      <dgm:spPr/>
    </dgm:pt>
    <dgm:pt modelId="{ADD95341-DC3B-4FD6-A920-B4FE14A21CA2}" type="pres">
      <dgm:prSet presAssocID="{8E6E42D8-17ED-422B-BC79-6416FC77506C}" presName="hierChild5" presStyleCnt="0"/>
      <dgm:spPr/>
    </dgm:pt>
    <dgm:pt modelId="{C8FDC4D0-83A0-4923-964E-82C0E87AF7CE}" type="pres">
      <dgm:prSet presAssocID="{CB7118FF-F455-47DF-A482-9801624F2E44}" presName="Name37" presStyleLbl="parChTrans1D2" presStyleIdx="2" presStyleCnt="6"/>
      <dgm:spPr/>
    </dgm:pt>
    <dgm:pt modelId="{75ECFE1D-1742-4DEF-A970-25F133AE0B9A}" type="pres">
      <dgm:prSet presAssocID="{7EC45480-3E33-4486-A334-47CA6B5150E3}" presName="hierRoot2" presStyleCnt="0">
        <dgm:presLayoutVars>
          <dgm:hierBranch val="init"/>
        </dgm:presLayoutVars>
      </dgm:prSet>
      <dgm:spPr/>
    </dgm:pt>
    <dgm:pt modelId="{DACD5427-59F8-41A3-BF97-B8ED20E129EE}" type="pres">
      <dgm:prSet presAssocID="{7EC45480-3E33-4486-A334-47CA6B5150E3}" presName="rootComposite" presStyleCnt="0"/>
      <dgm:spPr/>
    </dgm:pt>
    <dgm:pt modelId="{222534F7-5607-4173-BFE3-9C25EDBDE6FE}" type="pres">
      <dgm:prSet presAssocID="{7EC45480-3E33-4486-A334-47CA6B5150E3}" presName="rootText" presStyleLbl="node2" presStyleIdx="2" presStyleCnt="6" custScaleX="114996" custLinFactY="68309" custLinFactNeighborX="75832" custLinFactNeighborY="100000">
        <dgm:presLayoutVars>
          <dgm:chPref val="3"/>
        </dgm:presLayoutVars>
      </dgm:prSet>
      <dgm:spPr/>
    </dgm:pt>
    <dgm:pt modelId="{3E871C15-3437-411F-9523-041A41AA626B}" type="pres">
      <dgm:prSet presAssocID="{7EC45480-3E33-4486-A334-47CA6B5150E3}" presName="rootConnector" presStyleLbl="node2" presStyleIdx="2" presStyleCnt="6"/>
      <dgm:spPr/>
    </dgm:pt>
    <dgm:pt modelId="{07736927-A1A3-445E-BE3D-31D964596C15}" type="pres">
      <dgm:prSet presAssocID="{7EC45480-3E33-4486-A334-47CA6B5150E3}" presName="hierChild4" presStyleCnt="0"/>
      <dgm:spPr/>
    </dgm:pt>
    <dgm:pt modelId="{944C7E8D-1CF1-4BAC-8703-31F175CF6375}" type="pres">
      <dgm:prSet presAssocID="{7EC45480-3E33-4486-A334-47CA6B5150E3}" presName="hierChild5" presStyleCnt="0"/>
      <dgm:spPr/>
    </dgm:pt>
    <dgm:pt modelId="{6108856D-015D-4575-9F81-4BC6E66B8155}" type="pres">
      <dgm:prSet presAssocID="{9050A967-F84E-4952-9B85-E92A23E80AA9}" presName="hierChild3" presStyleCnt="0"/>
      <dgm:spPr/>
    </dgm:pt>
    <dgm:pt modelId="{EEBEACF6-414A-4FE4-9673-3C5B6F60C0EF}" type="pres">
      <dgm:prSet presAssocID="{4EAC28CA-6B33-4493-A5B9-D9E393F8ECAD}" presName="hierRoot1" presStyleCnt="0">
        <dgm:presLayoutVars>
          <dgm:hierBranch val="init"/>
        </dgm:presLayoutVars>
      </dgm:prSet>
      <dgm:spPr/>
    </dgm:pt>
    <dgm:pt modelId="{99690FEF-E79E-423A-9432-2A96ADD1E579}" type="pres">
      <dgm:prSet presAssocID="{4EAC28CA-6B33-4493-A5B9-D9E393F8ECAD}" presName="rootComposite1" presStyleCnt="0"/>
      <dgm:spPr/>
    </dgm:pt>
    <dgm:pt modelId="{1FE0C394-0EFF-4E4D-B312-740E18D12729}" type="pres">
      <dgm:prSet presAssocID="{4EAC28CA-6B33-4493-A5B9-D9E393F8ECAD}" presName="rootText1" presStyleLbl="node0" presStyleIdx="1" presStyleCnt="2" custLinFactX="-149486" custLinFactY="-22950" custLinFactNeighborX="-200000" custLinFactNeighborY="-100000">
        <dgm:presLayoutVars>
          <dgm:chPref val="3"/>
        </dgm:presLayoutVars>
      </dgm:prSet>
      <dgm:spPr/>
    </dgm:pt>
    <dgm:pt modelId="{4BFB3029-F749-4A28-84A7-5270C215D457}" type="pres">
      <dgm:prSet presAssocID="{4EAC28CA-6B33-4493-A5B9-D9E393F8ECAD}" presName="rootConnector1" presStyleLbl="node1" presStyleIdx="0" presStyleCnt="0"/>
      <dgm:spPr/>
    </dgm:pt>
    <dgm:pt modelId="{96E57BA7-1B40-403D-9B3F-A22676512D62}" type="pres">
      <dgm:prSet presAssocID="{4EAC28CA-6B33-4493-A5B9-D9E393F8ECAD}" presName="hierChild2" presStyleCnt="0"/>
      <dgm:spPr/>
    </dgm:pt>
    <dgm:pt modelId="{CF5DCBC8-9831-42DA-A2D6-B05297687BD4}" type="pres">
      <dgm:prSet presAssocID="{18BB5A15-2BDE-45D3-8E2B-601F4498A7F0}" presName="Name37" presStyleLbl="parChTrans1D2" presStyleIdx="3" presStyleCnt="6"/>
      <dgm:spPr/>
    </dgm:pt>
    <dgm:pt modelId="{B4B89861-2224-4E7C-B35F-F3AAAE2075BC}" type="pres">
      <dgm:prSet presAssocID="{CC83457B-EADF-4009-A075-B2FFC787A48E}" presName="hierRoot2" presStyleCnt="0">
        <dgm:presLayoutVars>
          <dgm:hierBranch val="init"/>
        </dgm:presLayoutVars>
      </dgm:prSet>
      <dgm:spPr/>
    </dgm:pt>
    <dgm:pt modelId="{AA413B31-D0B0-49AA-94CE-3D99953AC30E}" type="pres">
      <dgm:prSet presAssocID="{CC83457B-EADF-4009-A075-B2FFC787A48E}" presName="rootComposite" presStyleCnt="0"/>
      <dgm:spPr/>
    </dgm:pt>
    <dgm:pt modelId="{380AD21F-4448-496F-B0C4-5FD5C898574A}" type="pres">
      <dgm:prSet presAssocID="{CC83457B-EADF-4009-A075-B2FFC787A48E}" presName="rootText" presStyleLbl="node2" presStyleIdx="3" presStyleCnt="6" custLinFactX="-159316" custLinFactY="-29908" custLinFactNeighborX="-200000" custLinFactNeighborY="-100000">
        <dgm:presLayoutVars>
          <dgm:chPref val="3"/>
        </dgm:presLayoutVars>
      </dgm:prSet>
      <dgm:spPr/>
    </dgm:pt>
    <dgm:pt modelId="{09C669D1-619F-44AD-9A0C-BD82753D50F5}" type="pres">
      <dgm:prSet presAssocID="{CC83457B-EADF-4009-A075-B2FFC787A48E}" presName="rootConnector" presStyleLbl="node2" presStyleIdx="3" presStyleCnt="6"/>
      <dgm:spPr/>
    </dgm:pt>
    <dgm:pt modelId="{E5C0ECAD-898E-47FC-BC5A-90037DE2CDF8}" type="pres">
      <dgm:prSet presAssocID="{CC83457B-EADF-4009-A075-B2FFC787A48E}" presName="hierChild4" presStyleCnt="0"/>
      <dgm:spPr/>
    </dgm:pt>
    <dgm:pt modelId="{D7BFE8F2-FC61-4BE7-91C8-8BA51B9F9059}" type="pres">
      <dgm:prSet presAssocID="{CC83457B-EADF-4009-A075-B2FFC787A48E}" presName="hierChild5" presStyleCnt="0"/>
      <dgm:spPr/>
    </dgm:pt>
    <dgm:pt modelId="{00C15A89-1775-4BFB-8C08-A8F15E676ED0}" type="pres">
      <dgm:prSet presAssocID="{1B01E2FA-80EC-41AD-B77D-DFF6E80FA447}" presName="Name37" presStyleLbl="parChTrans1D2" presStyleIdx="4" presStyleCnt="6"/>
      <dgm:spPr/>
    </dgm:pt>
    <dgm:pt modelId="{8374159E-4ACB-47F3-BAD0-605D4D6F8092}" type="pres">
      <dgm:prSet presAssocID="{F97357CD-B06F-4187-B280-EAB1A369E548}" presName="hierRoot2" presStyleCnt="0">
        <dgm:presLayoutVars>
          <dgm:hierBranch val="init"/>
        </dgm:presLayoutVars>
      </dgm:prSet>
      <dgm:spPr/>
    </dgm:pt>
    <dgm:pt modelId="{F19ADD9C-77F3-4E86-9E99-CB266F476E01}" type="pres">
      <dgm:prSet presAssocID="{F97357CD-B06F-4187-B280-EAB1A369E548}" presName="rootComposite" presStyleCnt="0"/>
      <dgm:spPr/>
    </dgm:pt>
    <dgm:pt modelId="{291F1540-64C3-49B6-BEB3-0AFC0248B10D}" type="pres">
      <dgm:prSet presAssocID="{F97357CD-B06F-4187-B280-EAB1A369E548}" presName="rootText" presStyleLbl="node2" presStyleIdx="4" presStyleCnt="6" custScaleX="166810" custScaleY="96564" custLinFactX="-159316" custLinFactY="-29908" custLinFactNeighborX="-200000" custLinFactNeighborY="-100000">
        <dgm:presLayoutVars>
          <dgm:chPref val="3"/>
        </dgm:presLayoutVars>
      </dgm:prSet>
      <dgm:spPr/>
    </dgm:pt>
    <dgm:pt modelId="{DE3219CA-B7C5-4891-BF0E-52564A68411F}" type="pres">
      <dgm:prSet presAssocID="{F97357CD-B06F-4187-B280-EAB1A369E548}" presName="rootConnector" presStyleLbl="node2" presStyleIdx="4" presStyleCnt="6"/>
      <dgm:spPr/>
    </dgm:pt>
    <dgm:pt modelId="{3E80E9B3-226B-4FF5-8224-ACF5231488EC}" type="pres">
      <dgm:prSet presAssocID="{F97357CD-B06F-4187-B280-EAB1A369E548}" presName="hierChild4" presStyleCnt="0"/>
      <dgm:spPr/>
    </dgm:pt>
    <dgm:pt modelId="{8F2CA878-F9E9-4B75-891D-409111F551A9}" type="pres">
      <dgm:prSet presAssocID="{F97357CD-B06F-4187-B280-EAB1A369E548}" presName="hierChild5" presStyleCnt="0"/>
      <dgm:spPr/>
    </dgm:pt>
    <dgm:pt modelId="{90C6F7D1-56FF-4D4A-B149-0F5A97531DA5}" type="pres">
      <dgm:prSet presAssocID="{78FBE04E-13C0-4389-99BE-49C8E0B26F89}" presName="Name37" presStyleLbl="parChTrans1D2" presStyleIdx="5" presStyleCnt="6"/>
      <dgm:spPr/>
    </dgm:pt>
    <dgm:pt modelId="{1FFA0C9E-E14C-434A-82D4-D2C1616703F1}" type="pres">
      <dgm:prSet presAssocID="{2097E756-B852-486F-87F6-0958B006A528}" presName="hierRoot2" presStyleCnt="0">
        <dgm:presLayoutVars>
          <dgm:hierBranch val="init"/>
        </dgm:presLayoutVars>
      </dgm:prSet>
      <dgm:spPr/>
    </dgm:pt>
    <dgm:pt modelId="{3AFA36D5-A6A4-4C0B-85C8-E5AEBF1A7C83}" type="pres">
      <dgm:prSet presAssocID="{2097E756-B852-486F-87F6-0958B006A528}" presName="rootComposite" presStyleCnt="0"/>
      <dgm:spPr/>
    </dgm:pt>
    <dgm:pt modelId="{8E038B5F-E593-466F-BF90-6DA9C4F89DF9}" type="pres">
      <dgm:prSet presAssocID="{2097E756-B852-486F-87F6-0958B006A528}" presName="rootText" presStyleLbl="node2" presStyleIdx="5" presStyleCnt="6" custScaleX="110862" custLinFactX="-164874" custLinFactY="-32134" custLinFactNeighborX="-200000" custLinFactNeighborY="-100000">
        <dgm:presLayoutVars>
          <dgm:chPref val="3"/>
        </dgm:presLayoutVars>
      </dgm:prSet>
      <dgm:spPr/>
    </dgm:pt>
    <dgm:pt modelId="{51E2964A-1368-4C08-B696-649F1DFD8CE6}" type="pres">
      <dgm:prSet presAssocID="{2097E756-B852-486F-87F6-0958B006A528}" presName="rootConnector" presStyleLbl="node2" presStyleIdx="5" presStyleCnt="6"/>
      <dgm:spPr/>
    </dgm:pt>
    <dgm:pt modelId="{2E776290-FF2C-4CC5-9501-D3CA0F336C30}" type="pres">
      <dgm:prSet presAssocID="{2097E756-B852-486F-87F6-0958B006A528}" presName="hierChild4" presStyleCnt="0"/>
      <dgm:spPr/>
    </dgm:pt>
    <dgm:pt modelId="{ADDE2EC2-A3B2-44C6-A8A3-D56652C353DB}" type="pres">
      <dgm:prSet presAssocID="{2097E756-B852-486F-87F6-0958B006A528}" presName="hierChild5" presStyleCnt="0"/>
      <dgm:spPr/>
    </dgm:pt>
    <dgm:pt modelId="{61F4FE0B-337D-4D53-96B5-9BA9B8BBC757}" type="pres">
      <dgm:prSet presAssocID="{4EAC28CA-6B33-4493-A5B9-D9E393F8ECAD}" presName="hierChild3" presStyleCnt="0"/>
      <dgm:spPr/>
    </dgm:pt>
  </dgm:ptLst>
  <dgm:cxnLst>
    <dgm:cxn modelId="{6B1D5D05-4B1F-4326-B713-C9F36C70F3E7}" type="presOf" srcId="{2097E756-B852-486F-87F6-0958B006A528}" destId="{51E2964A-1368-4C08-B696-649F1DFD8CE6}" srcOrd="1" destOrd="0" presId="urn:microsoft.com/office/officeart/2005/8/layout/orgChart1"/>
    <dgm:cxn modelId="{96AE4908-4AF7-40D2-A7C9-BC24693BE6E8}" srcId="{9050A967-F84E-4952-9B85-E92A23E80AA9}" destId="{8E6E42D8-17ED-422B-BC79-6416FC77506C}" srcOrd="1" destOrd="0" parTransId="{FF63EA5B-6A76-475E-9819-022247046F07}" sibTransId="{10BE26AB-B300-44B3-84C6-45393562B1C0}"/>
    <dgm:cxn modelId="{1E7E021D-8B33-47DA-B12C-FC1EEB08C7D2}" type="presOf" srcId="{5FB6FF4D-80A2-4BAB-A3AC-E6321BC1D20E}" destId="{79FBC2E1-D547-40EF-A829-2282F9799CAC}" srcOrd="1" destOrd="0" presId="urn:microsoft.com/office/officeart/2005/8/layout/orgChart1"/>
    <dgm:cxn modelId="{9494BE23-EB0A-4173-ADF3-A78AB6EEC5D4}" type="presOf" srcId="{7EC45480-3E33-4486-A334-47CA6B5150E3}" destId="{3E871C15-3437-411F-9523-041A41AA626B}" srcOrd="1" destOrd="0" presId="urn:microsoft.com/office/officeart/2005/8/layout/orgChart1"/>
    <dgm:cxn modelId="{CBB52535-1DE8-46ED-87BD-FAAB34E7BB88}" type="presOf" srcId="{2097E756-B852-486F-87F6-0958B006A528}" destId="{8E038B5F-E593-466F-BF90-6DA9C4F89DF9}" srcOrd="0" destOrd="0" presId="urn:microsoft.com/office/officeart/2005/8/layout/orgChart1"/>
    <dgm:cxn modelId="{D105F760-B54A-4D0B-8142-763770A45E8E}" type="presOf" srcId="{8E6E42D8-17ED-422B-BC79-6416FC77506C}" destId="{16BA04C4-3F18-4454-87FF-79ECB0C4041A}" srcOrd="1" destOrd="0" presId="urn:microsoft.com/office/officeart/2005/8/layout/orgChart1"/>
    <dgm:cxn modelId="{471DBE43-3DB2-45ED-9B87-36A284AF4209}" type="presOf" srcId="{FF63EA5B-6A76-475E-9819-022247046F07}" destId="{9EEB4948-802D-40D9-BF11-02EFBCAE91B7}" srcOrd="0" destOrd="0" presId="urn:microsoft.com/office/officeart/2005/8/layout/orgChart1"/>
    <dgm:cxn modelId="{7947A849-5FB2-495B-8812-38E1E25F9CDF}" srcId="{D78EF607-3A43-4E44-AD2C-61E192CE4D5C}" destId="{4EAC28CA-6B33-4493-A5B9-D9E393F8ECAD}" srcOrd="1" destOrd="0" parTransId="{ABB512C7-4985-4851-9846-01667CEBEF3B}" sibTransId="{2DFCCD85-E283-4243-9E5B-CF7300ABB60E}"/>
    <dgm:cxn modelId="{45E03D4A-9094-459A-9A9A-76DD48696174}" type="presOf" srcId="{8E6E42D8-17ED-422B-BC79-6416FC77506C}" destId="{D6D9D6B2-83E1-4F5B-AA83-BBA5EA174511}" srcOrd="0" destOrd="0" presId="urn:microsoft.com/office/officeart/2005/8/layout/orgChart1"/>
    <dgm:cxn modelId="{304F0A4F-A8EA-4554-B71F-5507269D9630}" type="presOf" srcId="{5FB6FF4D-80A2-4BAB-A3AC-E6321BC1D20E}" destId="{4678445A-4686-41E9-9ED5-58ACF157D202}" srcOrd="0" destOrd="0" presId="urn:microsoft.com/office/officeart/2005/8/layout/orgChart1"/>
    <dgm:cxn modelId="{AC162651-8BA5-4CCB-9802-6621C6EC7292}" type="presOf" srcId="{F14B9C4B-DC71-4ED3-9D81-2AD0F871FE81}" destId="{E06044E4-7CF1-4905-B0B8-184122573F45}" srcOrd="0" destOrd="0" presId="urn:microsoft.com/office/officeart/2005/8/layout/orgChart1"/>
    <dgm:cxn modelId="{507B8A51-58BB-4DBD-9F82-D819650A5559}" srcId="{4EAC28CA-6B33-4493-A5B9-D9E393F8ECAD}" destId="{F97357CD-B06F-4187-B280-EAB1A369E548}" srcOrd="1" destOrd="0" parTransId="{1B01E2FA-80EC-41AD-B77D-DFF6E80FA447}" sibTransId="{AB5FEA7F-911C-48DB-90FE-11358C64588C}"/>
    <dgm:cxn modelId="{E694E354-5438-4F24-BB7E-87573356D220}" type="presOf" srcId="{1B01E2FA-80EC-41AD-B77D-DFF6E80FA447}" destId="{00C15A89-1775-4BFB-8C08-A8F15E676ED0}" srcOrd="0" destOrd="0" presId="urn:microsoft.com/office/officeart/2005/8/layout/orgChart1"/>
    <dgm:cxn modelId="{3F048476-62C1-4D85-A426-3AAE9A43C18E}" type="presOf" srcId="{CB7118FF-F455-47DF-A482-9801624F2E44}" destId="{C8FDC4D0-83A0-4923-964E-82C0E87AF7CE}" srcOrd="0" destOrd="0" presId="urn:microsoft.com/office/officeart/2005/8/layout/orgChart1"/>
    <dgm:cxn modelId="{6BE1A659-5D95-4792-97C3-4120452DC720}" type="presOf" srcId="{9050A967-F84E-4952-9B85-E92A23E80AA9}" destId="{BCF50028-83B9-4A3E-94E5-B44EAED8BCFB}" srcOrd="0" destOrd="0" presId="urn:microsoft.com/office/officeart/2005/8/layout/orgChart1"/>
    <dgm:cxn modelId="{8661EA90-E16E-484F-B03D-BC01D255A75F}" srcId="{9050A967-F84E-4952-9B85-E92A23E80AA9}" destId="{5FB6FF4D-80A2-4BAB-A3AC-E6321BC1D20E}" srcOrd="0" destOrd="0" parTransId="{F14B9C4B-DC71-4ED3-9D81-2AD0F871FE81}" sibTransId="{9AEA73D5-8F83-4CF0-929C-21E5467D550B}"/>
    <dgm:cxn modelId="{10A21898-69B4-47E8-8F42-159478F275EE}" type="presOf" srcId="{78FBE04E-13C0-4389-99BE-49C8E0B26F89}" destId="{90C6F7D1-56FF-4D4A-B149-0F5A97531DA5}" srcOrd="0" destOrd="0" presId="urn:microsoft.com/office/officeart/2005/8/layout/orgChart1"/>
    <dgm:cxn modelId="{CBCAA99D-ACA4-4FAA-B156-0BC0F9821FFA}" type="presOf" srcId="{CC83457B-EADF-4009-A075-B2FFC787A48E}" destId="{09C669D1-619F-44AD-9A0C-BD82753D50F5}" srcOrd="1" destOrd="0" presId="urn:microsoft.com/office/officeart/2005/8/layout/orgChart1"/>
    <dgm:cxn modelId="{833AECBE-CEF0-4186-9629-AC6DC2667B74}" type="presOf" srcId="{4EAC28CA-6B33-4493-A5B9-D9E393F8ECAD}" destId="{4BFB3029-F749-4A28-84A7-5270C215D457}" srcOrd="1" destOrd="0" presId="urn:microsoft.com/office/officeart/2005/8/layout/orgChart1"/>
    <dgm:cxn modelId="{563658C2-33EB-47F9-A404-8013947B54EE}" type="presOf" srcId="{F97357CD-B06F-4187-B280-EAB1A369E548}" destId="{291F1540-64C3-49B6-BEB3-0AFC0248B10D}" srcOrd="0" destOrd="0" presId="urn:microsoft.com/office/officeart/2005/8/layout/orgChart1"/>
    <dgm:cxn modelId="{72819BC4-8DFA-41C9-9FC3-7D6EA49E22A1}" type="presOf" srcId="{9050A967-F84E-4952-9B85-E92A23E80AA9}" destId="{DCB7742F-DC84-4151-A6A5-80F22947D833}" srcOrd="1" destOrd="0" presId="urn:microsoft.com/office/officeart/2005/8/layout/orgChart1"/>
    <dgm:cxn modelId="{323C60CA-523B-48E9-98B2-4FE59F391534}" type="presOf" srcId="{18BB5A15-2BDE-45D3-8E2B-601F4498A7F0}" destId="{CF5DCBC8-9831-42DA-A2D6-B05297687BD4}" srcOrd="0" destOrd="0" presId="urn:microsoft.com/office/officeart/2005/8/layout/orgChart1"/>
    <dgm:cxn modelId="{C2EEBFCA-3291-49A4-8B67-F95CD6534ABE}" type="presOf" srcId="{CC83457B-EADF-4009-A075-B2FFC787A48E}" destId="{380AD21F-4448-496F-B0C4-5FD5C898574A}" srcOrd="0" destOrd="0" presId="urn:microsoft.com/office/officeart/2005/8/layout/orgChart1"/>
    <dgm:cxn modelId="{DF477ECD-A257-4F24-B14D-F7FAC1D78228}" srcId="{4EAC28CA-6B33-4493-A5B9-D9E393F8ECAD}" destId="{2097E756-B852-486F-87F6-0958B006A528}" srcOrd="2" destOrd="0" parTransId="{78FBE04E-13C0-4389-99BE-49C8E0B26F89}" sibTransId="{44041086-C78E-42A2-B954-361A88BE5238}"/>
    <dgm:cxn modelId="{064624CF-A4E6-4748-BA42-32BFC785B4BA}" type="presOf" srcId="{D78EF607-3A43-4E44-AD2C-61E192CE4D5C}" destId="{BE74A46A-3E81-4797-BA1D-98359518BC55}" srcOrd="0" destOrd="0" presId="urn:microsoft.com/office/officeart/2005/8/layout/orgChart1"/>
    <dgm:cxn modelId="{3418CFD5-AEE6-4AB9-AED5-58BB613F4E17}" type="presOf" srcId="{F97357CD-B06F-4187-B280-EAB1A369E548}" destId="{DE3219CA-B7C5-4891-BF0E-52564A68411F}" srcOrd="1" destOrd="0" presId="urn:microsoft.com/office/officeart/2005/8/layout/orgChart1"/>
    <dgm:cxn modelId="{13CA1ED9-DF6F-4382-A950-33AEC52DB7D1}" type="presOf" srcId="{4EAC28CA-6B33-4493-A5B9-D9E393F8ECAD}" destId="{1FE0C394-0EFF-4E4D-B312-740E18D12729}" srcOrd="0" destOrd="0" presId="urn:microsoft.com/office/officeart/2005/8/layout/orgChart1"/>
    <dgm:cxn modelId="{53BD92E2-2D14-44BE-8C2B-DF5890CA4121}" srcId="{D78EF607-3A43-4E44-AD2C-61E192CE4D5C}" destId="{9050A967-F84E-4952-9B85-E92A23E80AA9}" srcOrd="0" destOrd="0" parTransId="{88419330-148F-410C-BD72-BF7775DB4253}" sibTransId="{AA815408-70B3-453E-A823-43018E2D5E2C}"/>
    <dgm:cxn modelId="{0E7469E4-49DA-4C80-B99F-731DA22B9BD9}" type="presOf" srcId="{7EC45480-3E33-4486-A334-47CA6B5150E3}" destId="{222534F7-5607-4173-BFE3-9C25EDBDE6FE}" srcOrd="0" destOrd="0" presId="urn:microsoft.com/office/officeart/2005/8/layout/orgChart1"/>
    <dgm:cxn modelId="{FBEE01EB-EF6B-4146-9900-FEAF865122DF}" srcId="{4EAC28CA-6B33-4493-A5B9-D9E393F8ECAD}" destId="{CC83457B-EADF-4009-A075-B2FFC787A48E}" srcOrd="0" destOrd="0" parTransId="{18BB5A15-2BDE-45D3-8E2B-601F4498A7F0}" sibTransId="{5B64A868-B2B1-4FDC-9A23-F2CD82E6E113}"/>
    <dgm:cxn modelId="{DE38D5FE-8055-4FAD-B3BA-6FCB63AF2EAE}" srcId="{9050A967-F84E-4952-9B85-E92A23E80AA9}" destId="{7EC45480-3E33-4486-A334-47CA6B5150E3}" srcOrd="2" destOrd="0" parTransId="{CB7118FF-F455-47DF-A482-9801624F2E44}" sibTransId="{5F1BEB3F-ED96-40F1-9B0F-DB87EA9B21DD}"/>
    <dgm:cxn modelId="{244BD3B7-07A0-406B-BAA2-B424B147A729}" type="presParOf" srcId="{BE74A46A-3E81-4797-BA1D-98359518BC55}" destId="{1C848CE7-E221-46F5-A4EA-B07323132879}" srcOrd="0" destOrd="0" presId="urn:microsoft.com/office/officeart/2005/8/layout/orgChart1"/>
    <dgm:cxn modelId="{58EC1390-1D6E-4559-857E-71C9FEC815A0}" type="presParOf" srcId="{1C848CE7-E221-46F5-A4EA-B07323132879}" destId="{57DA494E-72C8-4923-89A8-52697D6AA932}" srcOrd="0" destOrd="0" presId="urn:microsoft.com/office/officeart/2005/8/layout/orgChart1"/>
    <dgm:cxn modelId="{607D8DA7-3FCD-4EE2-9D59-2667CEF61B3D}" type="presParOf" srcId="{57DA494E-72C8-4923-89A8-52697D6AA932}" destId="{BCF50028-83B9-4A3E-94E5-B44EAED8BCFB}" srcOrd="0" destOrd="0" presId="urn:microsoft.com/office/officeart/2005/8/layout/orgChart1"/>
    <dgm:cxn modelId="{869881D0-084E-40DF-B36F-573F76782591}" type="presParOf" srcId="{57DA494E-72C8-4923-89A8-52697D6AA932}" destId="{DCB7742F-DC84-4151-A6A5-80F22947D833}" srcOrd="1" destOrd="0" presId="urn:microsoft.com/office/officeart/2005/8/layout/orgChart1"/>
    <dgm:cxn modelId="{B2B68BEB-BC1E-4467-80F3-915BB190C1AD}" type="presParOf" srcId="{1C848CE7-E221-46F5-A4EA-B07323132879}" destId="{2331F200-1536-44CB-BAAA-12FD666655B3}" srcOrd="1" destOrd="0" presId="urn:microsoft.com/office/officeart/2005/8/layout/orgChart1"/>
    <dgm:cxn modelId="{A64C14D2-ABCF-42D7-B889-E1581645A62F}" type="presParOf" srcId="{2331F200-1536-44CB-BAAA-12FD666655B3}" destId="{E06044E4-7CF1-4905-B0B8-184122573F45}" srcOrd="0" destOrd="0" presId="urn:microsoft.com/office/officeart/2005/8/layout/orgChart1"/>
    <dgm:cxn modelId="{B46B490A-B3D6-4DCB-92A9-DFF28D9170CC}" type="presParOf" srcId="{2331F200-1536-44CB-BAAA-12FD666655B3}" destId="{634B9E17-37D3-4C4E-9B09-65FB851DF33A}" srcOrd="1" destOrd="0" presId="urn:microsoft.com/office/officeart/2005/8/layout/orgChart1"/>
    <dgm:cxn modelId="{2D4E4DB0-227F-49C9-8229-D59073E8D51E}" type="presParOf" srcId="{634B9E17-37D3-4C4E-9B09-65FB851DF33A}" destId="{F6D482AF-C77B-45A5-8D10-DE493684F566}" srcOrd="0" destOrd="0" presId="urn:microsoft.com/office/officeart/2005/8/layout/orgChart1"/>
    <dgm:cxn modelId="{FC65A3F0-D160-467F-9BE0-F4442F7BDCBC}" type="presParOf" srcId="{F6D482AF-C77B-45A5-8D10-DE493684F566}" destId="{4678445A-4686-41E9-9ED5-58ACF157D202}" srcOrd="0" destOrd="0" presId="urn:microsoft.com/office/officeart/2005/8/layout/orgChart1"/>
    <dgm:cxn modelId="{B889B869-8D2C-4784-82DD-0DD635352826}" type="presParOf" srcId="{F6D482AF-C77B-45A5-8D10-DE493684F566}" destId="{79FBC2E1-D547-40EF-A829-2282F9799CAC}" srcOrd="1" destOrd="0" presId="urn:microsoft.com/office/officeart/2005/8/layout/orgChart1"/>
    <dgm:cxn modelId="{4BDF44F2-49B8-4475-B692-EEA73961870F}" type="presParOf" srcId="{634B9E17-37D3-4C4E-9B09-65FB851DF33A}" destId="{86FD4D40-597B-4F0F-81C3-28C8FE0AB021}" srcOrd="1" destOrd="0" presId="urn:microsoft.com/office/officeart/2005/8/layout/orgChart1"/>
    <dgm:cxn modelId="{1E94A351-10A8-4F30-92F9-9152852D40E8}" type="presParOf" srcId="{634B9E17-37D3-4C4E-9B09-65FB851DF33A}" destId="{4705DB66-B782-4945-8C0B-E34719B303CD}" srcOrd="2" destOrd="0" presId="urn:microsoft.com/office/officeart/2005/8/layout/orgChart1"/>
    <dgm:cxn modelId="{37A4C175-5A87-4655-BA6F-12ACC6D6989A}" type="presParOf" srcId="{2331F200-1536-44CB-BAAA-12FD666655B3}" destId="{9EEB4948-802D-40D9-BF11-02EFBCAE91B7}" srcOrd="2" destOrd="0" presId="urn:microsoft.com/office/officeart/2005/8/layout/orgChart1"/>
    <dgm:cxn modelId="{26A4E754-EC17-4D95-BF40-137C546397E4}" type="presParOf" srcId="{2331F200-1536-44CB-BAAA-12FD666655B3}" destId="{7B3101CD-5CCF-4AD8-ACB7-672AE7CA8525}" srcOrd="3" destOrd="0" presId="urn:microsoft.com/office/officeart/2005/8/layout/orgChart1"/>
    <dgm:cxn modelId="{FBF24F44-28AE-46D6-9885-424BDA0F1FCD}" type="presParOf" srcId="{7B3101CD-5CCF-4AD8-ACB7-672AE7CA8525}" destId="{1C6FBD41-8C95-484B-9CF5-13CD5E9CB001}" srcOrd="0" destOrd="0" presId="urn:microsoft.com/office/officeart/2005/8/layout/orgChart1"/>
    <dgm:cxn modelId="{A380FAA0-DF02-4079-B5F8-DD745304FA1A}" type="presParOf" srcId="{1C6FBD41-8C95-484B-9CF5-13CD5E9CB001}" destId="{D6D9D6B2-83E1-4F5B-AA83-BBA5EA174511}" srcOrd="0" destOrd="0" presId="urn:microsoft.com/office/officeart/2005/8/layout/orgChart1"/>
    <dgm:cxn modelId="{57476A4F-A34A-4AFC-86D7-F4CAF7C8067C}" type="presParOf" srcId="{1C6FBD41-8C95-484B-9CF5-13CD5E9CB001}" destId="{16BA04C4-3F18-4454-87FF-79ECB0C4041A}" srcOrd="1" destOrd="0" presId="urn:microsoft.com/office/officeart/2005/8/layout/orgChart1"/>
    <dgm:cxn modelId="{EE83D1EF-824E-4C7F-93B9-4E38AEB595BE}" type="presParOf" srcId="{7B3101CD-5CCF-4AD8-ACB7-672AE7CA8525}" destId="{7E359665-1CD8-4671-BAA6-47B44956388F}" srcOrd="1" destOrd="0" presId="urn:microsoft.com/office/officeart/2005/8/layout/orgChart1"/>
    <dgm:cxn modelId="{87733926-9837-42E6-8D21-493835C6CEF1}" type="presParOf" srcId="{7B3101CD-5CCF-4AD8-ACB7-672AE7CA8525}" destId="{ADD95341-DC3B-4FD6-A920-B4FE14A21CA2}" srcOrd="2" destOrd="0" presId="urn:microsoft.com/office/officeart/2005/8/layout/orgChart1"/>
    <dgm:cxn modelId="{60E531FB-E2F2-44AD-9B3C-4F1C0622C1BE}" type="presParOf" srcId="{2331F200-1536-44CB-BAAA-12FD666655B3}" destId="{C8FDC4D0-83A0-4923-964E-82C0E87AF7CE}" srcOrd="4" destOrd="0" presId="urn:microsoft.com/office/officeart/2005/8/layout/orgChart1"/>
    <dgm:cxn modelId="{3A1CD1B1-C66C-43E1-AABC-42E2C6E41745}" type="presParOf" srcId="{2331F200-1536-44CB-BAAA-12FD666655B3}" destId="{75ECFE1D-1742-4DEF-A970-25F133AE0B9A}" srcOrd="5" destOrd="0" presId="urn:microsoft.com/office/officeart/2005/8/layout/orgChart1"/>
    <dgm:cxn modelId="{FDAF7001-A3B6-4E6E-9D75-46181DD85AA4}" type="presParOf" srcId="{75ECFE1D-1742-4DEF-A970-25F133AE0B9A}" destId="{DACD5427-59F8-41A3-BF97-B8ED20E129EE}" srcOrd="0" destOrd="0" presId="urn:microsoft.com/office/officeart/2005/8/layout/orgChart1"/>
    <dgm:cxn modelId="{E0569D1D-F387-4959-825E-5373CA41F55B}" type="presParOf" srcId="{DACD5427-59F8-41A3-BF97-B8ED20E129EE}" destId="{222534F7-5607-4173-BFE3-9C25EDBDE6FE}" srcOrd="0" destOrd="0" presId="urn:microsoft.com/office/officeart/2005/8/layout/orgChart1"/>
    <dgm:cxn modelId="{CC6B1B35-38A9-443D-BF4E-BED6F1F47F6D}" type="presParOf" srcId="{DACD5427-59F8-41A3-BF97-B8ED20E129EE}" destId="{3E871C15-3437-411F-9523-041A41AA626B}" srcOrd="1" destOrd="0" presId="urn:microsoft.com/office/officeart/2005/8/layout/orgChart1"/>
    <dgm:cxn modelId="{F8B6DE3C-BD50-47F6-86D9-B2C144EEC892}" type="presParOf" srcId="{75ECFE1D-1742-4DEF-A970-25F133AE0B9A}" destId="{07736927-A1A3-445E-BE3D-31D964596C15}" srcOrd="1" destOrd="0" presId="urn:microsoft.com/office/officeart/2005/8/layout/orgChart1"/>
    <dgm:cxn modelId="{E96BEB0B-735C-4C5A-B615-1F464FB8FAC4}" type="presParOf" srcId="{75ECFE1D-1742-4DEF-A970-25F133AE0B9A}" destId="{944C7E8D-1CF1-4BAC-8703-31F175CF6375}" srcOrd="2" destOrd="0" presId="urn:microsoft.com/office/officeart/2005/8/layout/orgChart1"/>
    <dgm:cxn modelId="{97BED27E-1A55-4369-B410-5C533B7146F0}" type="presParOf" srcId="{1C848CE7-E221-46F5-A4EA-B07323132879}" destId="{6108856D-015D-4575-9F81-4BC6E66B8155}" srcOrd="2" destOrd="0" presId="urn:microsoft.com/office/officeart/2005/8/layout/orgChart1"/>
    <dgm:cxn modelId="{41BDB02D-33E8-4C81-A1FD-EAB05219AF32}" type="presParOf" srcId="{BE74A46A-3E81-4797-BA1D-98359518BC55}" destId="{EEBEACF6-414A-4FE4-9673-3C5B6F60C0EF}" srcOrd="1" destOrd="0" presId="urn:microsoft.com/office/officeart/2005/8/layout/orgChart1"/>
    <dgm:cxn modelId="{9286206E-4FEA-44B1-BCB4-120CEED8B87B}" type="presParOf" srcId="{EEBEACF6-414A-4FE4-9673-3C5B6F60C0EF}" destId="{99690FEF-E79E-423A-9432-2A96ADD1E579}" srcOrd="0" destOrd="0" presId="urn:microsoft.com/office/officeart/2005/8/layout/orgChart1"/>
    <dgm:cxn modelId="{ECF0DF0A-3731-4893-8D05-545800A089C4}" type="presParOf" srcId="{99690FEF-E79E-423A-9432-2A96ADD1E579}" destId="{1FE0C394-0EFF-4E4D-B312-740E18D12729}" srcOrd="0" destOrd="0" presId="urn:microsoft.com/office/officeart/2005/8/layout/orgChart1"/>
    <dgm:cxn modelId="{1DE7A8C9-757B-4E78-9929-DE4072485C43}" type="presParOf" srcId="{99690FEF-E79E-423A-9432-2A96ADD1E579}" destId="{4BFB3029-F749-4A28-84A7-5270C215D457}" srcOrd="1" destOrd="0" presId="urn:microsoft.com/office/officeart/2005/8/layout/orgChart1"/>
    <dgm:cxn modelId="{0A50D06A-251E-4837-8C67-CC1E56777893}" type="presParOf" srcId="{EEBEACF6-414A-4FE4-9673-3C5B6F60C0EF}" destId="{96E57BA7-1B40-403D-9B3F-A22676512D62}" srcOrd="1" destOrd="0" presId="urn:microsoft.com/office/officeart/2005/8/layout/orgChart1"/>
    <dgm:cxn modelId="{33D04728-7516-44C9-A3E0-C66FEFB9318D}" type="presParOf" srcId="{96E57BA7-1B40-403D-9B3F-A22676512D62}" destId="{CF5DCBC8-9831-42DA-A2D6-B05297687BD4}" srcOrd="0" destOrd="0" presId="urn:microsoft.com/office/officeart/2005/8/layout/orgChart1"/>
    <dgm:cxn modelId="{B6BA683C-0E75-4783-9B35-75D615A56F7F}" type="presParOf" srcId="{96E57BA7-1B40-403D-9B3F-A22676512D62}" destId="{B4B89861-2224-4E7C-B35F-F3AAAE2075BC}" srcOrd="1" destOrd="0" presId="urn:microsoft.com/office/officeart/2005/8/layout/orgChart1"/>
    <dgm:cxn modelId="{A0B8A641-1ACF-461A-9934-6787361EC48E}" type="presParOf" srcId="{B4B89861-2224-4E7C-B35F-F3AAAE2075BC}" destId="{AA413B31-D0B0-49AA-94CE-3D99953AC30E}" srcOrd="0" destOrd="0" presId="urn:microsoft.com/office/officeart/2005/8/layout/orgChart1"/>
    <dgm:cxn modelId="{002E64D5-5265-42B5-A3F9-B00DFCF825EC}" type="presParOf" srcId="{AA413B31-D0B0-49AA-94CE-3D99953AC30E}" destId="{380AD21F-4448-496F-B0C4-5FD5C898574A}" srcOrd="0" destOrd="0" presId="urn:microsoft.com/office/officeart/2005/8/layout/orgChart1"/>
    <dgm:cxn modelId="{E59828A7-74C4-4410-938D-1D09E89BDBAA}" type="presParOf" srcId="{AA413B31-D0B0-49AA-94CE-3D99953AC30E}" destId="{09C669D1-619F-44AD-9A0C-BD82753D50F5}" srcOrd="1" destOrd="0" presId="urn:microsoft.com/office/officeart/2005/8/layout/orgChart1"/>
    <dgm:cxn modelId="{8C89F29E-FFC4-4E04-BB8B-92E87BFA2BD7}" type="presParOf" srcId="{B4B89861-2224-4E7C-B35F-F3AAAE2075BC}" destId="{E5C0ECAD-898E-47FC-BC5A-90037DE2CDF8}" srcOrd="1" destOrd="0" presId="urn:microsoft.com/office/officeart/2005/8/layout/orgChart1"/>
    <dgm:cxn modelId="{58A9CE1F-6E23-4999-AE2C-5A39AA6F8A25}" type="presParOf" srcId="{B4B89861-2224-4E7C-B35F-F3AAAE2075BC}" destId="{D7BFE8F2-FC61-4BE7-91C8-8BA51B9F9059}" srcOrd="2" destOrd="0" presId="urn:microsoft.com/office/officeart/2005/8/layout/orgChart1"/>
    <dgm:cxn modelId="{D6A6BB56-3AE8-4E1B-91E3-28485C24ADB8}" type="presParOf" srcId="{96E57BA7-1B40-403D-9B3F-A22676512D62}" destId="{00C15A89-1775-4BFB-8C08-A8F15E676ED0}" srcOrd="2" destOrd="0" presId="urn:microsoft.com/office/officeart/2005/8/layout/orgChart1"/>
    <dgm:cxn modelId="{08D5E5F0-71C8-45D1-BD83-3224A07B190F}" type="presParOf" srcId="{96E57BA7-1B40-403D-9B3F-A22676512D62}" destId="{8374159E-4ACB-47F3-BAD0-605D4D6F8092}" srcOrd="3" destOrd="0" presId="urn:microsoft.com/office/officeart/2005/8/layout/orgChart1"/>
    <dgm:cxn modelId="{C68A84BD-BF88-4FA6-8516-218FF0348467}" type="presParOf" srcId="{8374159E-4ACB-47F3-BAD0-605D4D6F8092}" destId="{F19ADD9C-77F3-4E86-9E99-CB266F476E01}" srcOrd="0" destOrd="0" presId="urn:microsoft.com/office/officeart/2005/8/layout/orgChart1"/>
    <dgm:cxn modelId="{27C39793-23AD-45D8-A1D5-BB99E191F8D4}" type="presParOf" srcId="{F19ADD9C-77F3-4E86-9E99-CB266F476E01}" destId="{291F1540-64C3-49B6-BEB3-0AFC0248B10D}" srcOrd="0" destOrd="0" presId="urn:microsoft.com/office/officeart/2005/8/layout/orgChart1"/>
    <dgm:cxn modelId="{9D3E95E2-CDB4-42A5-B800-B2E6585F86DB}" type="presParOf" srcId="{F19ADD9C-77F3-4E86-9E99-CB266F476E01}" destId="{DE3219CA-B7C5-4891-BF0E-52564A68411F}" srcOrd="1" destOrd="0" presId="urn:microsoft.com/office/officeart/2005/8/layout/orgChart1"/>
    <dgm:cxn modelId="{D574A07B-8894-4C0B-B1B4-1C455EBE4543}" type="presParOf" srcId="{8374159E-4ACB-47F3-BAD0-605D4D6F8092}" destId="{3E80E9B3-226B-4FF5-8224-ACF5231488EC}" srcOrd="1" destOrd="0" presId="urn:microsoft.com/office/officeart/2005/8/layout/orgChart1"/>
    <dgm:cxn modelId="{066D88F5-FA28-4A7E-A15C-B277ADE17F8F}" type="presParOf" srcId="{8374159E-4ACB-47F3-BAD0-605D4D6F8092}" destId="{8F2CA878-F9E9-4B75-891D-409111F551A9}" srcOrd="2" destOrd="0" presId="urn:microsoft.com/office/officeart/2005/8/layout/orgChart1"/>
    <dgm:cxn modelId="{FDF77647-400B-4881-99A5-1AB26D09EFB1}" type="presParOf" srcId="{96E57BA7-1B40-403D-9B3F-A22676512D62}" destId="{90C6F7D1-56FF-4D4A-B149-0F5A97531DA5}" srcOrd="4" destOrd="0" presId="urn:microsoft.com/office/officeart/2005/8/layout/orgChart1"/>
    <dgm:cxn modelId="{74718099-B83F-40EC-B468-EE1AB108ABFC}" type="presParOf" srcId="{96E57BA7-1B40-403D-9B3F-A22676512D62}" destId="{1FFA0C9E-E14C-434A-82D4-D2C1616703F1}" srcOrd="5" destOrd="0" presId="urn:microsoft.com/office/officeart/2005/8/layout/orgChart1"/>
    <dgm:cxn modelId="{A044B3DC-F624-455F-BF3E-B51F922C3E1C}" type="presParOf" srcId="{1FFA0C9E-E14C-434A-82D4-D2C1616703F1}" destId="{3AFA36D5-A6A4-4C0B-85C8-E5AEBF1A7C83}" srcOrd="0" destOrd="0" presId="urn:microsoft.com/office/officeart/2005/8/layout/orgChart1"/>
    <dgm:cxn modelId="{5AFF5FCF-B8F0-4113-9CCD-122E56B39D15}" type="presParOf" srcId="{3AFA36D5-A6A4-4C0B-85C8-E5AEBF1A7C83}" destId="{8E038B5F-E593-466F-BF90-6DA9C4F89DF9}" srcOrd="0" destOrd="0" presId="urn:microsoft.com/office/officeart/2005/8/layout/orgChart1"/>
    <dgm:cxn modelId="{02AC981B-79AB-4870-8B92-9CC40197D0EB}" type="presParOf" srcId="{3AFA36D5-A6A4-4C0B-85C8-E5AEBF1A7C83}" destId="{51E2964A-1368-4C08-B696-649F1DFD8CE6}" srcOrd="1" destOrd="0" presId="urn:microsoft.com/office/officeart/2005/8/layout/orgChart1"/>
    <dgm:cxn modelId="{523943C6-6F2B-4EE7-B2E1-D3E190D6D148}" type="presParOf" srcId="{1FFA0C9E-E14C-434A-82D4-D2C1616703F1}" destId="{2E776290-FF2C-4CC5-9501-D3CA0F336C30}" srcOrd="1" destOrd="0" presId="urn:microsoft.com/office/officeart/2005/8/layout/orgChart1"/>
    <dgm:cxn modelId="{4BF965F5-40D4-445E-93A5-FA08253B8D49}" type="presParOf" srcId="{1FFA0C9E-E14C-434A-82D4-D2C1616703F1}" destId="{ADDE2EC2-A3B2-44C6-A8A3-D56652C353DB}" srcOrd="2" destOrd="0" presId="urn:microsoft.com/office/officeart/2005/8/layout/orgChart1"/>
    <dgm:cxn modelId="{E68C52B9-E4CF-4BBC-BD78-B7754ED6B127}" type="presParOf" srcId="{EEBEACF6-414A-4FE4-9673-3C5B6F60C0EF}" destId="{61F4FE0B-337D-4D53-96B5-9BA9B8BBC757}"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03566541-1F10-4091-8C40-5F9CBF7D4C75}" type="doc">
      <dgm:prSet loTypeId="urn:microsoft.com/office/officeart/2005/8/layout/vList2" loCatId="list" qsTypeId="urn:microsoft.com/office/officeart/2005/8/quickstyle/simple1" qsCatId="simple" csTypeId="urn:microsoft.com/office/officeart/2005/8/colors/accent2_5" csCatId="accent2" phldr="1"/>
      <dgm:spPr/>
      <dgm:t>
        <a:bodyPr/>
        <a:lstStyle/>
        <a:p>
          <a:pPr rtl="1"/>
          <a:endParaRPr lang="fa-IR"/>
        </a:p>
      </dgm:t>
    </dgm:pt>
    <dgm:pt modelId="{E68413F9-2D14-45E3-AFE3-A3A770FB48B3}">
      <dgm:prSet/>
      <dgm:spPr/>
      <dgm:t>
        <a:bodyPr/>
        <a:lstStyle/>
        <a:p>
          <a:pPr algn="ctr" rtl="1"/>
          <a:r>
            <a:rPr lang="ar-SA" b="1" dirty="0">
              <a:solidFill>
                <a:schemeClr val="bg1"/>
              </a:solidFill>
              <a:cs typeface="B Titr" panose="00000700000000000000" pitchFamily="2" charset="-78"/>
            </a:rPr>
            <a:t>این دسته شامل نان‌های کم‌نمک، کم‌کالری، بدون گلوتن و نان‌های مخصوص بیماران دیابتی است </a:t>
          </a:r>
          <a:r>
            <a:rPr lang="fa-IR" b="1" dirty="0">
              <a:solidFill>
                <a:schemeClr val="bg1"/>
              </a:solidFill>
              <a:cs typeface="B Titr" panose="00000700000000000000" pitchFamily="2" charset="-78"/>
            </a:rPr>
            <a:t>.</a:t>
          </a:r>
        </a:p>
      </dgm:t>
    </dgm:pt>
    <dgm:pt modelId="{F97532D6-D9F6-4B92-A4B6-1069E83E2BF5}" type="parTrans" cxnId="{32841BAA-ACFD-43C5-9A37-D59914872122}">
      <dgm:prSet/>
      <dgm:spPr/>
      <dgm:t>
        <a:bodyPr/>
        <a:lstStyle/>
        <a:p>
          <a:pPr algn="ctr" rtl="1"/>
          <a:endParaRPr lang="fa-IR" b="1">
            <a:solidFill>
              <a:schemeClr val="tx1"/>
            </a:solidFill>
            <a:cs typeface="B Nazanin" panose="00000400000000000000" pitchFamily="2" charset="-78"/>
          </a:endParaRPr>
        </a:p>
      </dgm:t>
    </dgm:pt>
    <dgm:pt modelId="{08B29658-515A-43E8-A7AD-B22A802F2230}" type="sibTrans" cxnId="{32841BAA-ACFD-43C5-9A37-D59914872122}">
      <dgm:prSet/>
      <dgm:spPr/>
      <dgm:t>
        <a:bodyPr/>
        <a:lstStyle/>
        <a:p>
          <a:pPr algn="ctr" rtl="1"/>
          <a:endParaRPr lang="fa-IR" b="1">
            <a:solidFill>
              <a:schemeClr val="tx1"/>
            </a:solidFill>
            <a:cs typeface="B Nazanin" panose="00000400000000000000" pitchFamily="2" charset="-78"/>
          </a:endParaRPr>
        </a:p>
      </dgm:t>
    </dgm:pt>
    <dgm:pt modelId="{9F599049-DE29-4A90-AE3E-5FECB20625F3}" type="pres">
      <dgm:prSet presAssocID="{03566541-1F10-4091-8C40-5F9CBF7D4C75}" presName="linear" presStyleCnt="0">
        <dgm:presLayoutVars>
          <dgm:animLvl val="lvl"/>
          <dgm:resizeHandles val="exact"/>
        </dgm:presLayoutVars>
      </dgm:prSet>
      <dgm:spPr/>
    </dgm:pt>
    <dgm:pt modelId="{14C51326-FA7E-4F3F-8D7A-4FE37786C84E}" type="pres">
      <dgm:prSet presAssocID="{E68413F9-2D14-45E3-AFE3-A3A770FB48B3}" presName="parentText" presStyleLbl="node1" presStyleIdx="0" presStyleCnt="1" custScaleY="75895" custLinFactNeighborX="6596" custLinFactNeighborY="2561">
        <dgm:presLayoutVars>
          <dgm:chMax val="0"/>
          <dgm:bulletEnabled val="1"/>
        </dgm:presLayoutVars>
      </dgm:prSet>
      <dgm:spPr/>
    </dgm:pt>
  </dgm:ptLst>
  <dgm:cxnLst>
    <dgm:cxn modelId="{C2809725-E67D-484B-8CFE-A00ABE302707}" type="presOf" srcId="{E68413F9-2D14-45E3-AFE3-A3A770FB48B3}" destId="{14C51326-FA7E-4F3F-8D7A-4FE37786C84E}" srcOrd="0" destOrd="0" presId="urn:microsoft.com/office/officeart/2005/8/layout/vList2"/>
    <dgm:cxn modelId="{5E6A894B-2CD5-4D99-8CA6-208552349414}" type="presOf" srcId="{03566541-1F10-4091-8C40-5F9CBF7D4C75}" destId="{9F599049-DE29-4A90-AE3E-5FECB20625F3}" srcOrd="0" destOrd="0" presId="urn:microsoft.com/office/officeart/2005/8/layout/vList2"/>
    <dgm:cxn modelId="{32841BAA-ACFD-43C5-9A37-D59914872122}" srcId="{03566541-1F10-4091-8C40-5F9CBF7D4C75}" destId="{E68413F9-2D14-45E3-AFE3-A3A770FB48B3}" srcOrd="0" destOrd="0" parTransId="{F97532D6-D9F6-4B92-A4B6-1069E83E2BF5}" sibTransId="{08B29658-515A-43E8-A7AD-B22A802F2230}"/>
    <dgm:cxn modelId="{177C807F-7C6D-4733-8CD8-4311A87B8EC7}" type="presParOf" srcId="{9F599049-DE29-4A90-AE3E-5FECB20625F3}" destId="{14C51326-FA7E-4F3F-8D7A-4FE37786C84E}"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45DC1EF5-6714-4C65-AEE6-AC40822A96EF}" type="doc">
      <dgm:prSet loTypeId="urn:microsoft.com/office/officeart/2005/8/layout/hierarchy3" loCatId="hierarchy" qsTypeId="urn:microsoft.com/office/officeart/2005/8/quickstyle/simple1" qsCatId="simple" csTypeId="urn:microsoft.com/office/officeart/2005/8/colors/accent2_5" csCatId="accent2" phldr="1"/>
      <dgm:spPr/>
      <dgm:t>
        <a:bodyPr/>
        <a:lstStyle/>
        <a:p>
          <a:pPr rtl="1"/>
          <a:endParaRPr lang="fa-IR"/>
        </a:p>
      </dgm:t>
    </dgm:pt>
    <dgm:pt modelId="{4ED8C3FF-C095-48AC-8607-8A1AFE54C735}">
      <dgm:prSet/>
      <dgm:spPr>
        <a:solidFill>
          <a:srgbClr val="7030A0">
            <a:alpha val="90000"/>
          </a:srgbClr>
        </a:solidFill>
      </dgm:spPr>
      <dgm:t>
        <a:bodyPr/>
        <a:lstStyle/>
        <a:p>
          <a:pPr rtl="1"/>
          <a:r>
            <a:rPr lang="fa-IR" b="1">
              <a:solidFill>
                <a:schemeClr val="bg1"/>
              </a:solidFill>
              <a:cs typeface="B Titr" panose="00000700000000000000" pitchFamily="2" charset="-78"/>
            </a:rPr>
            <a:t>دیابت و کنترل قندخون</a:t>
          </a:r>
        </a:p>
      </dgm:t>
    </dgm:pt>
    <dgm:pt modelId="{325C29E9-01E4-4839-AEB4-A8E1F0D9F839}" type="parTrans" cxnId="{2D8225BC-FA24-4D9C-B5B2-E872DE48B22E}">
      <dgm:prSet/>
      <dgm:spPr/>
      <dgm:t>
        <a:bodyPr/>
        <a:lstStyle/>
        <a:p>
          <a:pPr rtl="1"/>
          <a:endParaRPr lang="fa-IR">
            <a:solidFill>
              <a:schemeClr val="bg1"/>
            </a:solidFill>
            <a:cs typeface="B Titr" panose="00000700000000000000" pitchFamily="2" charset="-78"/>
          </a:endParaRPr>
        </a:p>
      </dgm:t>
    </dgm:pt>
    <dgm:pt modelId="{76717806-5C86-458F-A8A1-883D9994C2F9}" type="sibTrans" cxnId="{2D8225BC-FA24-4D9C-B5B2-E872DE48B22E}">
      <dgm:prSet/>
      <dgm:spPr/>
      <dgm:t>
        <a:bodyPr/>
        <a:lstStyle/>
        <a:p>
          <a:pPr rtl="1"/>
          <a:endParaRPr lang="fa-IR">
            <a:solidFill>
              <a:schemeClr val="bg1"/>
            </a:solidFill>
            <a:cs typeface="B Titr" panose="00000700000000000000" pitchFamily="2" charset="-78"/>
          </a:endParaRPr>
        </a:p>
      </dgm:t>
    </dgm:pt>
    <dgm:pt modelId="{9C8FACF9-D027-4ACF-96C8-1D16D9C97769}">
      <dgm:prSet custT="1"/>
      <dgm:spPr>
        <a:solidFill>
          <a:schemeClr val="accent2">
            <a:lumMod val="50000"/>
            <a:alpha val="90000"/>
          </a:schemeClr>
        </a:solidFill>
      </dgm:spPr>
      <dgm:t>
        <a:bodyPr/>
        <a:lstStyle/>
        <a:p>
          <a:pPr rtl="1"/>
          <a:r>
            <a:rPr lang="fa-IR" sz="2000" b="1" dirty="0">
              <a:solidFill>
                <a:schemeClr val="bg1"/>
              </a:solidFill>
              <a:cs typeface="B Titr" panose="00000700000000000000" pitchFamily="2" charset="-78"/>
            </a:rPr>
            <a:t>نان های سفید و سبوس گیری شده شاخص گلایسمی بالاتری دارند و مصرف زیاد آن ها می تواند قندخون را سریع تر افزایش دهد. هرچه قدر آرد استفاده شده در تهیه نان، کمتر سبوس گیری شده باشد کنترل قندخون بهتر صورت می گیرد .</a:t>
          </a:r>
        </a:p>
      </dgm:t>
    </dgm:pt>
    <dgm:pt modelId="{EDAAC156-F358-4CA2-8BFA-5454DFF4B228}" type="parTrans" cxnId="{E47356B0-B942-4DC8-AC7F-3013B21B0D48}">
      <dgm:prSet/>
      <dgm:spPr/>
      <dgm:t>
        <a:bodyPr/>
        <a:lstStyle/>
        <a:p>
          <a:pPr rtl="1"/>
          <a:endParaRPr lang="fa-IR" b="1">
            <a:solidFill>
              <a:schemeClr val="bg1"/>
            </a:solidFill>
            <a:cs typeface="B Titr" panose="00000700000000000000" pitchFamily="2" charset="-78"/>
          </a:endParaRPr>
        </a:p>
      </dgm:t>
    </dgm:pt>
    <dgm:pt modelId="{F5CF9A51-A881-4BD0-95FF-29236ED5ECB3}" type="sibTrans" cxnId="{E47356B0-B942-4DC8-AC7F-3013B21B0D48}">
      <dgm:prSet/>
      <dgm:spPr/>
      <dgm:t>
        <a:bodyPr/>
        <a:lstStyle/>
        <a:p>
          <a:pPr rtl="1"/>
          <a:endParaRPr lang="fa-IR">
            <a:solidFill>
              <a:schemeClr val="bg1"/>
            </a:solidFill>
            <a:cs typeface="B Titr" panose="00000700000000000000" pitchFamily="2" charset="-78"/>
          </a:endParaRPr>
        </a:p>
      </dgm:t>
    </dgm:pt>
    <dgm:pt modelId="{4BA6B580-BD56-4CB7-891A-B1A8315909BB}">
      <dgm:prSet/>
      <dgm:spPr>
        <a:solidFill>
          <a:srgbClr val="0070C0">
            <a:alpha val="70000"/>
          </a:srgbClr>
        </a:solidFill>
      </dgm:spPr>
      <dgm:t>
        <a:bodyPr/>
        <a:lstStyle/>
        <a:p>
          <a:pPr rtl="1"/>
          <a:r>
            <a:rPr lang="fa-IR" b="1" dirty="0">
              <a:solidFill>
                <a:schemeClr val="bg1"/>
              </a:solidFill>
              <a:cs typeface="B Titr" panose="00000700000000000000" pitchFamily="2" charset="-78"/>
            </a:rPr>
            <a:t>کنترل فشارخون و بیماری های قلبی عروقی</a:t>
          </a:r>
        </a:p>
      </dgm:t>
    </dgm:pt>
    <dgm:pt modelId="{FFB5547A-6165-4847-AD40-33115CE6EF86}" type="parTrans" cxnId="{A90B0324-9F05-4B6F-B56E-BF9E167FC5EE}">
      <dgm:prSet/>
      <dgm:spPr/>
      <dgm:t>
        <a:bodyPr/>
        <a:lstStyle/>
        <a:p>
          <a:pPr rtl="1"/>
          <a:endParaRPr lang="fa-IR">
            <a:solidFill>
              <a:schemeClr val="bg1"/>
            </a:solidFill>
            <a:cs typeface="B Titr" panose="00000700000000000000" pitchFamily="2" charset="-78"/>
          </a:endParaRPr>
        </a:p>
      </dgm:t>
    </dgm:pt>
    <dgm:pt modelId="{D3DC597D-685C-4D1D-BF6F-BC5021F8C49C}" type="sibTrans" cxnId="{A90B0324-9F05-4B6F-B56E-BF9E167FC5EE}">
      <dgm:prSet/>
      <dgm:spPr/>
      <dgm:t>
        <a:bodyPr/>
        <a:lstStyle/>
        <a:p>
          <a:pPr rtl="1"/>
          <a:endParaRPr lang="fa-IR">
            <a:solidFill>
              <a:schemeClr val="bg1"/>
            </a:solidFill>
            <a:cs typeface="B Titr" panose="00000700000000000000" pitchFamily="2" charset="-78"/>
          </a:endParaRPr>
        </a:p>
      </dgm:t>
    </dgm:pt>
    <dgm:pt modelId="{2FEF7D9D-F9F5-49AE-AEF6-7E1E73DDE669}">
      <dgm:prSet custT="1"/>
      <dgm:spPr>
        <a:solidFill>
          <a:srgbClr val="C00000">
            <a:alpha val="90000"/>
          </a:srgbClr>
        </a:solidFill>
      </dgm:spPr>
      <dgm:t>
        <a:bodyPr/>
        <a:lstStyle/>
        <a:p>
          <a:pPr rtl="1"/>
          <a:r>
            <a:rPr lang="ar-SA" sz="2400" b="1" dirty="0">
              <a:solidFill>
                <a:schemeClr val="bg1"/>
              </a:solidFill>
              <a:cs typeface="B Titr" panose="00000700000000000000" pitchFamily="2" charset="-78"/>
            </a:rPr>
            <a:t>مصرف نان سبوس‌دار و نان کامل، در مقایسه با نان‌های تهیه شده با آرد سفید مثل نان بربری، لواش، باگت معمولی و ...، با کاهش معنی‌دار خطر ابتلا به بیماری‌های قلبی و فشارخون همراه است.</a:t>
          </a:r>
          <a:endParaRPr lang="fa-IR" sz="2400" b="1" dirty="0">
            <a:solidFill>
              <a:schemeClr val="bg1"/>
            </a:solidFill>
            <a:cs typeface="B Titr" panose="00000700000000000000" pitchFamily="2" charset="-78"/>
          </a:endParaRPr>
        </a:p>
      </dgm:t>
    </dgm:pt>
    <dgm:pt modelId="{B40581D2-FFCD-4CF0-9A6B-AD8619F43380}" type="parTrans" cxnId="{FABC354F-898B-45FA-BC05-96670E4D4F3E}">
      <dgm:prSet/>
      <dgm:spPr/>
      <dgm:t>
        <a:bodyPr/>
        <a:lstStyle/>
        <a:p>
          <a:pPr rtl="1"/>
          <a:endParaRPr lang="fa-IR" b="1">
            <a:solidFill>
              <a:schemeClr val="bg1"/>
            </a:solidFill>
            <a:cs typeface="B Titr" panose="00000700000000000000" pitchFamily="2" charset="-78"/>
          </a:endParaRPr>
        </a:p>
      </dgm:t>
    </dgm:pt>
    <dgm:pt modelId="{0C4D4C02-E4E2-4131-B1A6-6FC6EC951D5C}" type="sibTrans" cxnId="{FABC354F-898B-45FA-BC05-96670E4D4F3E}">
      <dgm:prSet/>
      <dgm:spPr/>
      <dgm:t>
        <a:bodyPr/>
        <a:lstStyle/>
        <a:p>
          <a:pPr rtl="1"/>
          <a:endParaRPr lang="fa-IR">
            <a:solidFill>
              <a:schemeClr val="bg1"/>
            </a:solidFill>
            <a:cs typeface="B Titr" panose="00000700000000000000" pitchFamily="2" charset="-78"/>
          </a:endParaRPr>
        </a:p>
      </dgm:t>
    </dgm:pt>
    <dgm:pt modelId="{4211763C-37E7-45AD-9280-D3B54A409997}">
      <dgm:prSet/>
      <dgm:spPr>
        <a:solidFill>
          <a:schemeClr val="accent6">
            <a:lumMod val="50000"/>
            <a:alpha val="50000"/>
          </a:schemeClr>
        </a:solidFill>
      </dgm:spPr>
      <dgm:t>
        <a:bodyPr/>
        <a:lstStyle/>
        <a:p>
          <a:pPr rtl="1"/>
          <a:r>
            <a:rPr lang="fa-IR" b="1">
              <a:solidFill>
                <a:schemeClr val="bg1"/>
              </a:solidFill>
              <a:cs typeface="B Titr" panose="00000700000000000000" pitchFamily="2" charset="-78"/>
            </a:rPr>
            <a:t>اضافه وزن و چاقی</a:t>
          </a:r>
        </a:p>
      </dgm:t>
    </dgm:pt>
    <dgm:pt modelId="{160E48D5-1C6D-459C-AFE3-4CD133EF1C6C}" type="parTrans" cxnId="{424E142C-9C08-4372-98DC-CC82AC321B82}">
      <dgm:prSet/>
      <dgm:spPr/>
      <dgm:t>
        <a:bodyPr/>
        <a:lstStyle/>
        <a:p>
          <a:pPr rtl="1"/>
          <a:endParaRPr lang="fa-IR">
            <a:solidFill>
              <a:schemeClr val="bg1"/>
            </a:solidFill>
            <a:cs typeface="B Titr" panose="00000700000000000000" pitchFamily="2" charset="-78"/>
          </a:endParaRPr>
        </a:p>
      </dgm:t>
    </dgm:pt>
    <dgm:pt modelId="{07E90635-041D-4720-9737-77BA70F57500}" type="sibTrans" cxnId="{424E142C-9C08-4372-98DC-CC82AC321B82}">
      <dgm:prSet/>
      <dgm:spPr/>
      <dgm:t>
        <a:bodyPr/>
        <a:lstStyle/>
        <a:p>
          <a:pPr rtl="1"/>
          <a:endParaRPr lang="fa-IR">
            <a:solidFill>
              <a:schemeClr val="bg1"/>
            </a:solidFill>
            <a:cs typeface="B Titr" panose="00000700000000000000" pitchFamily="2" charset="-78"/>
          </a:endParaRPr>
        </a:p>
      </dgm:t>
    </dgm:pt>
    <dgm:pt modelId="{F93F8339-2081-45EB-B8F0-37346D435C90}">
      <dgm:prSet custT="1"/>
      <dgm:spPr>
        <a:solidFill>
          <a:schemeClr val="accent6">
            <a:lumMod val="50000"/>
            <a:alpha val="90000"/>
          </a:schemeClr>
        </a:solidFill>
      </dgm:spPr>
      <dgm:t>
        <a:bodyPr/>
        <a:lstStyle/>
        <a:p>
          <a:pPr rtl="1"/>
          <a:r>
            <a:rPr lang="ar-SA" sz="1800" b="1" dirty="0">
              <a:solidFill>
                <a:schemeClr val="bg1"/>
              </a:solidFill>
              <a:cs typeface="B Titr" panose="00000700000000000000" pitchFamily="2" charset="-78"/>
            </a:rPr>
            <a:t>مصرف نان کامل باعث کاهش مصرف انرژی و کاهش وزن در افراد دارای اضافه‌وزن شد. بنابراین، شواهد موجود نشان می‌دهد که جایگزینی نان سفید و سبوس گیری شده با نان سبوس‌دار سنتی و صنعتی می‌تواند به کنترل وزن کمک کند، به ویژه در طولانی‌مدت، ولی برای مشاهده اثرات چشمگیر معمولاً نیاز به ترکیب با کنترل کالری کلی رژیم و فعالیت بدنی است</a:t>
          </a:r>
          <a:r>
            <a:rPr lang="en-US" sz="1800" b="1" dirty="0">
              <a:solidFill>
                <a:schemeClr val="bg1"/>
              </a:solidFill>
              <a:cs typeface="B Titr" panose="00000700000000000000" pitchFamily="2" charset="-78"/>
            </a:rPr>
            <a:t>.</a:t>
          </a:r>
          <a:endParaRPr lang="fa-IR" sz="1800" b="1" dirty="0">
            <a:solidFill>
              <a:schemeClr val="bg1"/>
            </a:solidFill>
            <a:cs typeface="B Titr" panose="00000700000000000000" pitchFamily="2" charset="-78"/>
          </a:endParaRPr>
        </a:p>
      </dgm:t>
    </dgm:pt>
    <dgm:pt modelId="{5397C038-5C93-4F0B-A80A-D96B40E503B1}" type="parTrans" cxnId="{F89B968E-1EF7-45AE-A79C-BA41627FC004}">
      <dgm:prSet/>
      <dgm:spPr/>
      <dgm:t>
        <a:bodyPr/>
        <a:lstStyle/>
        <a:p>
          <a:pPr rtl="1"/>
          <a:endParaRPr lang="fa-IR" b="1">
            <a:solidFill>
              <a:schemeClr val="bg1"/>
            </a:solidFill>
            <a:cs typeface="B Titr" panose="00000700000000000000" pitchFamily="2" charset="-78"/>
          </a:endParaRPr>
        </a:p>
      </dgm:t>
    </dgm:pt>
    <dgm:pt modelId="{6E4B521F-A9D5-48A0-A691-17830F0C72A8}" type="sibTrans" cxnId="{F89B968E-1EF7-45AE-A79C-BA41627FC004}">
      <dgm:prSet/>
      <dgm:spPr/>
      <dgm:t>
        <a:bodyPr/>
        <a:lstStyle/>
        <a:p>
          <a:pPr rtl="1"/>
          <a:endParaRPr lang="fa-IR">
            <a:solidFill>
              <a:schemeClr val="bg1"/>
            </a:solidFill>
            <a:cs typeface="B Titr" panose="00000700000000000000" pitchFamily="2" charset="-78"/>
          </a:endParaRPr>
        </a:p>
      </dgm:t>
    </dgm:pt>
    <dgm:pt modelId="{4659AC59-0BF8-4028-93C8-87C6A74DF6C5}" type="pres">
      <dgm:prSet presAssocID="{45DC1EF5-6714-4C65-AEE6-AC40822A96EF}" presName="diagram" presStyleCnt="0">
        <dgm:presLayoutVars>
          <dgm:chPref val="1"/>
          <dgm:dir/>
          <dgm:animOne val="branch"/>
          <dgm:animLvl val="lvl"/>
          <dgm:resizeHandles/>
        </dgm:presLayoutVars>
      </dgm:prSet>
      <dgm:spPr/>
    </dgm:pt>
    <dgm:pt modelId="{2E3A56F9-4F45-43E6-B7AC-FE6ED77D16ED}" type="pres">
      <dgm:prSet presAssocID="{4ED8C3FF-C095-48AC-8607-8A1AFE54C735}" presName="root" presStyleCnt="0"/>
      <dgm:spPr/>
    </dgm:pt>
    <dgm:pt modelId="{A7EF0E97-D638-4762-8974-2A5790020F88}" type="pres">
      <dgm:prSet presAssocID="{4ED8C3FF-C095-48AC-8607-8A1AFE54C735}" presName="rootComposite" presStyleCnt="0"/>
      <dgm:spPr/>
    </dgm:pt>
    <dgm:pt modelId="{5D77BCC1-C859-447B-B64B-D6C4A5B3B87F}" type="pres">
      <dgm:prSet presAssocID="{4ED8C3FF-C095-48AC-8607-8A1AFE54C735}" presName="rootText" presStyleLbl="node1" presStyleIdx="0" presStyleCnt="3" custScaleX="233812" custScaleY="198408"/>
      <dgm:spPr/>
    </dgm:pt>
    <dgm:pt modelId="{57AB9B8C-6774-42C7-8F7A-FCF87DBDD3FD}" type="pres">
      <dgm:prSet presAssocID="{4ED8C3FF-C095-48AC-8607-8A1AFE54C735}" presName="rootConnector" presStyleLbl="node1" presStyleIdx="0" presStyleCnt="3"/>
      <dgm:spPr/>
    </dgm:pt>
    <dgm:pt modelId="{2D2B516C-CB34-42BE-8D26-9E8A43B3BFDE}" type="pres">
      <dgm:prSet presAssocID="{4ED8C3FF-C095-48AC-8607-8A1AFE54C735}" presName="childShape" presStyleCnt="0"/>
      <dgm:spPr/>
    </dgm:pt>
    <dgm:pt modelId="{2AEE9E52-2A02-43BD-A438-43CD575EB1BB}" type="pres">
      <dgm:prSet presAssocID="{EDAAC156-F358-4CA2-8BFA-5454DFF4B228}" presName="Name13" presStyleLbl="parChTrans1D2" presStyleIdx="0" presStyleCnt="3" custSzX="550703" custSzY="2435083"/>
      <dgm:spPr/>
    </dgm:pt>
    <dgm:pt modelId="{A12D215E-0191-4B21-9891-3108D3FFD2E0}" type="pres">
      <dgm:prSet presAssocID="{9C8FACF9-D027-4ACF-96C8-1D16D9C97769}" presName="childText" presStyleLbl="bgAcc1" presStyleIdx="0" presStyleCnt="3" custScaleX="233812" custScaleY="528564">
        <dgm:presLayoutVars>
          <dgm:bulletEnabled val="1"/>
        </dgm:presLayoutVars>
      </dgm:prSet>
      <dgm:spPr/>
    </dgm:pt>
    <dgm:pt modelId="{BC1D4A99-0A23-4408-9741-B13CF94B3114}" type="pres">
      <dgm:prSet presAssocID="{4BA6B580-BD56-4CB7-891A-B1A8315909BB}" presName="root" presStyleCnt="0"/>
      <dgm:spPr/>
    </dgm:pt>
    <dgm:pt modelId="{A8AAF80E-06F2-47C6-89A5-0B947233F521}" type="pres">
      <dgm:prSet presAssocID="{4BA6B580-BD56-4CB7-891A-B1A8315909BB}" presName="rootComposite" presStyleCnt="0"/>
      <dgm:spPr/>
    </dgm:pt>
    <dgm:pt modelId="{8FA87B21-4DBE-47BE-B219-D6BADD240967}" type="pres">
      <dgm:prSet presAssocID="{4BA6B580-BD56-4CB7-891A-B1A8315909BB}" presName="rootText" presStyleLbl="node1" presStyleIdx="1" presStyleCnt="3" custScaleX="233812" custScaleY="198408"/>
      <dgm:spPr/>
    </dgm:pt>
    <dgm:pt modelId="{6D80E16F-A433-4EA1-9DB3-AF21A10BE90F}" type="pres">
      <dgm:prSet presAssocID="{4BA6B580-BD56-4CB7-891A-B1A8315909BB}" presName="rootConnector" presStyleLbl="node1" presStyleIdx="1" presStyleCnt="3"/>
      <dgm:spPr/>
    </dgm:pt>
    <dgm:pt modelId="{A2AE9BC3-BC0F-4E97-8070-5A895A457C22}" type="pres">
      <dgm:prSet presAssocID="{4BA6B580-BD56-4CB7-891A-B1A8315909BB}" presName="childShape" presStyleCnt="0"/>
      <dgm:spPr/>
    </dgm:pt>
    <dgm:pt modelId="{C828405A-6B48-41D9-BEC8-3E84275A66D2}" type="pres">
      <dgm:prSet presAssocID="{B40581D2-FFCD-4CF0-9A6B-AD8619F43380}" presName="Name13" presStyleLbl="parChTrans1D2" presStyleIdx="1" presStyleCnt="3" custSzX="550703" custSzY="2435083"/>
      <dgm:spPr/>
    </dgm:pt>
    <dgm:pt modelId="{672630C2-2AB7-4795-BCAA-FA8A5B51FC5B}" type="pres">
      <dgm:prSet presAssocID="{2FEF7D9D-F9F5-49AE-AEF6-7E1E73DDE669}" presName="childText" presStyleLbl="bgAcc1" presStyleIdx="1" presStyleCnt="3" custScaleX="274655" custScaleY="517057">
        <dgm:presLayoutVars>
          <dgm:bulletEnabled val="1"/>
        </dgm:presLayoutVars>
      </dgm:prSet>
      <dgm:spPr/>
    </dgm:pt>
    <dgm:pt modelId="{9634B3D4-2048-46DA-B503-E561A83E56E8}" type="pres">
      <dgm:prSet presAssocID="{4211763C-37E7-45AD-9280-D3B54A409997}" presName="root" presStyleCnt="0"/>
      <dgm:spPr/>
    </dgm:pt>
    <dgm:pt modelId="{E500FC5B-645C-415F-88F2-9986CA92E72C}" type="pres">
      <dgm:prSet presAssocID="{4211763C-37E7-45AD-9280-D3B54A409997}" presName="rootComposite" presStyleCnt="0"/>
      <dgm:spPr/>
    </dgm:pt>
    <dgm:pt modelId="{3B6235B1-2651-41D5-9FEA-14A27412E1F6}" type="pres">
      <dgm:prSet presAssocID="{4211763C-37E7-45AD-9280-D3B54A409997}" presName="rootText" presStyleLbl="node1" presStyleIdx="2" presStyleCnt="3" custScaleX="233812" custScaleY="198408"/>
      <dgm:spPr/>
    </dgm:pt>
    <dgm:pt modelId="{C76E6007-DF95-4DA0-8074-4CC329A93649}" type="pres">
      <dgm:prSet presAssocID="{4211763C-37E7-45AD-9280-D3B54A409997}" presName="rootConnector" presStyleLbl="node1" presStyleIdx="2" presStyleCnt="3"/>
      <dgm:spPr/>
    </dgm:pt>
    <dgm:pt modelId="{74469A54-AAA6-4AEF-B6C1-81BB44D9BA02}" type="pres">
      <dgm:prSet presAssocID="{4211763C-37E7-45AD-9280-D3B54A409997}" presName="childShape" presStyleCnt="0"/>
      <dgm:spPr/>
    </dgm:pt>
    <dgm:pt modelId="{3A95AD60-6BDC-461D-9DA5-8F78BB0B1E65}" type="pres">
      <dgm:prSet presAssocID="{5397C038-5C93-4F0B-A80A-D96B40E503B1}" presName="Name13" presStyleLbl="parChTrans1D2" presStyleIdx="2" presStyleCnt="3" custSzX="550703" custSzY="2435083"/>
      <dgm:spPr/>
    </dgm:pt>
    <dgm:pt modelId="{7B408079-3FFD-4ECA-96FD-E8E94BF93674}" type="pres">
      <dgm:prSet presAssocID="{F93F8339-2081-45EB-B8F0-37346D435C90}" presName="childText" presStyleLbl="bgAcc1" presStyleIdx="2" presStyleCnt="3" custScaleX="278986" custScaleY="517896">
        <dgm:presLayoutVars>
          <dgm:bulletEnabled val="1"/>
        </dgm:presLayoutVars>
      </dgm:prSet>
      <dgm:spPr/>
    </dgm:pt>
  </dgm:ptLst>
  <dgm:cxnLst>
    <dgm:cxn modelId="{C644F00B-8BC2-44C1-B9CA-181B6DC1B3F6}" type="presOf" srcId="{F93F8339-2081-45EB-B8F0-37346D435C90}" destId="{7B408079-3FFD-4ECA-96FD-E8E94BF93674}" srcOrd="0" destOrd="0" presId="urn:microsoft.com/office/officeart/2005/8/layout/hierarchy3"/>
    <dgm:cxn modelId="{5F25AA22-971A-44F3-846A-0D51465BBAB1}" type="presOf" srcId="{4211763C-37E7-45AD-9280-D3B54A409997}" destId="{C76E6007-DF95-4DA0-8074-4CC329A93649}" srcOrd="1" destOrd="0" presId="urn:microsoft.com/office/officeart/2005/8/layout/hierarchy3"/>
    <dgm:cxn modelId="{A90B0324-9F05-4B6F-B56E-BF9E167FC5EE}" srcId="{45DC1EF5-6714-4C65-AEE6-AC40822A96EF}" destId="{4BA6B580-BD56-4CB7-891A-B1A8315909BB}" srcOrd="1" destOrd="0" parTransId="{FFB5547A-6165-4847-AD40-33115CE6EF86}" sibTransId="{D3DC597D-685C-4D1D-BF6F-BC5021F8C49C}"/>
    <dgm:cxn modelId="{424E142C-9C08-4372-98DC-CC82AC321B82}" srcId="{45DC1EF5-6714-4C65-AEE6-AC40822A96EF}" destId="{4211763C-37E7-45AD-9280-D3B54A409997}" srcOrd="2" destOrd="0" parTransId="{160E48D5-1C6D-459C-AFE3-4CD133EF1C6C}" sibTransId="{07E90635-041D-4720-9737-77BA70F57500}"/>
    <dgm:cxn modelId="{2388C934-0EFD-47B1-BF4B-0102D1B82144}" type="presOf" srcId="{4BA6B580-BD56-4CB7-891A-B1A8315909BB}" destId="{8FA87B21-4DBE-47BE-B219-D6BADD240967}" srcOrd="0" destOrd="0" presId="urn:microsoft.com/office/officeart/2005/8/layout/hierarchy3"/>
    <dgm:cxn modelId="{21AE6267-01EF-4C09-B38C-B17E49EBC0F4}" type="presOf" srcId="{4ED8C3FF-C095-48AC-8607-8A1AFE54C735}" destId="{57AB9B8C-6774-42C7-8F7A-FCF87DBDD3FD}" srcOrd="1" destOrd="0" presId="urn:microsoft.com/office/officeart/2005/8/layout/hierarchy3"/>
    <dgm:cxn modelId="{FABC354F-898B-45FA-BC05-96670E4D4F3E}" srcId="{4BA6B580-BD56-4CB7-891A-B1A8315909BB}" destId="{2FEF7D9D-F9F5-49AE-AEF6-7E1E73DDE669}" srcOrd="0" destOrd="0" parTransId="{B40581D2-FFCD-4CF0-9A6B-AD8619F43380}" sibTransId="{0C4D4C02-E4E2-4131-B1A6-6FC6EC951D5C}"/>
    <dgm:cxn modelId="{879A9051-2360-4801-A0F0-B5AF3E109ADE}" type="presOf" srcId="{B40581D2-FFCD-4CF0-9A6B-AD8619F43380}" destId="{C828405A-6B48-41D9-BEC8-3E84275A66D2}" srcOrd="0" destOrd="0" presId="urn:microsoft.com/office/officeart/2005/8/layout/hierarchy3"/>
    <dgm:cxn modelId="{77E8FE57-DCEB-44E0-B77C-180A04C719A9}" type="presOf" srcId="{9C8FACF9-D027-4ACF-96C8-1D16D9C97769}" destId="{A12D215E-0191-4B21-9891-3108D3FFD2E0}" srcOrd="0" destOrd="0" presId="urn:microsoft.com/office/officeart/2005/8/layout/hierarchy3"/>
    <dgm:cxn modelId="{F6026080-CF2D-45B3-A558-D83E890A9C7B}" type="presOf" srcId="{EDAAC156-F358-4CA2-8BFA-5454DFF4B228}" destId="{2AEE9E52-2A02-43BD-A438-43CD575EB1BB}" srcOrd="0" destOrd="0" presId="urn:microsoft.com/office/officeart/2005/8/layout/hierarchy3"/>
    <dgm:cxn modelId="{69D66F8B-88A5-4039-BF80-4118C05D7DF0}" type="presOf" srcId="{4211763C-37E7-45AD-9280-D3B54A409997}" destId="{3B6235B1-2651-41D5-9FEA-14A27412E1F6}" srcOrd="0" destOrd="0" presId="urn:microsoft.com/office/officeart/2005/8/layout/hierarchy3"/>
    <dgm:cxn modelId="{F89B968E-1EF7-45AE-A79C-BA41627FC004}" srcId="{4211763C-37E7-45AD-9280-D3B54A409997}" destId="{F93F8339-2081-45EB-B8F0-37346D435C90}" srcOrd="0" destOrd="0" parTransId="{5397C038-5C93-4F0B-A80A-D96B40E503B1}" sibTransId="{6E4B521F-A9D5-48A0-A691-17830F0C72A8}"/>
    <dgm:cxn modelId="{A7C9409C-23AF-409D-9753-CB34090E9F45}" type="presOf" srcId="{45DC1EF5-6714-4C65-AEE6-AC40822A96EF}" destId="{4659AC59-0BF8-4028-93C8-87C6A74DF6C5}" srcOrd="0" destOrd="0" presId="urn:microsoft.com/office/officeart/2005/8/layout/hierarchy3"/>
    <dgm:cxn modelId="{E47356B0-B942-4DC8-AC7F-3013B21B0D48}" srcId="{4ED8C3FF-C095-48AC-8607-8A1AFE54C735}" destId="{9C8FACF9-D027-4ACF-96C8-1D16D9C97769}" srcOrd="0" destOrd="0" parTransId="{EDAAC156-F358-4CA2-8BFA-5454DFF4B228}" sibTransId="{F5CF9A51-A881-4BD0-95FF-29236ED5ECB3}"/>
    <dgm:cxn modelId="{8B9F74B3-61F1-40DB-A334-FE746FD438D7}" type="presOf" srcId="{4BA6B580-BD56-4CB7-891A-B1A8315909BB}" destId="{6D80E16F-A433-4EA1-9DB3-AF21A10BE90F}" srcOrd="1" destOrd="0" presId="urn:microsoft.com/office/officeart/2005/8/layout/hierarchy3"/>
    <dgm:cxn modelId="{2D8225BC-FA24-4D9C-B5B2-E872DE48B22E}" srcId="{45DC1EF5-6714-4C65-AEE6-AC40822A96EF}" destId="{4ED8C3FF-C095-48AC-8607-8A1AFE54C735}" srcOrd="0" destOrd="0" parTransId="{325C29E9-01E4-4839-AEB4-A8E1F0D9F839}" sibTransId="{76717806-5C86-458F-A8A1-883D9994C2F9}"/>
    <dgm:cxn modelId="{A5B9F4DB-2399-44CD-83B2-BBC23D1E2E1F}" type="presOf" srcId="{2FEF7D9D-F9F5-49AE-AEF6-7E1E73DDE669}" destId="{672630C2-2AB7-4795-BCAA-FA8A5B51FC5B}" srcOrd="0" destOrd="0" presId="urn:microsoft.com/office/officeart/2005/8/layout/hierarchy3"/>
    <dgm:cxn modelId="{33B089E4-864F-4D87-BA2F-C1F5FE709778}" type="presOf" srcId="{4ED8C3FF-C095-48AC-8607-8A1AFE54C735}" destId="{5D77BCC1-C859-447B-B64B-D6C4A5B3B87F}" srcOrd="0" destOrd="0" presId="urn:microsoft.com/office/officeart/2005/8/layout/hierarchy3"/>
    <dgm:cxn modelId="{974F68E6-4E99-41EC-86B6-C87B179A6B33}" type="presOf" srcId="{5397C038-5C93-4F0B-A80A-D96B40E503B1}" destId="{3A95AD60-6BDC-461D-9DA5-8F78BB0B1E65}" srcOrd="0" destOrd="0" presId="urn:microsoft.com/office/officeart/2005/8/layout/hierarchy3"/>
    <dgm:cxn modelId="{9297C416-3CC7-4A8F-8153-DEE8089F2F69}" type="presParOf" srcId="{4659AC59-0BF8-4028-93C8-87C6A74DF6C5}" destId="{2E3A56F9-4F45-43E6-B7AC-FE6ED77D16ED}" srcOrd="0" destOrd="0" presId="urn:microsoft.com/office/officeart/2005/8/layout/hierarchy3"/>
    <dgm:cxn modelId="{E743740B-6CD6-450B-AEE7-37D14487EF4F}" type="presParOf" srcId="{2E3A56F9-4F45-43E6-B7AC-FE6ED77D16ED}" destId="{A7EF0E97-D638-4762-8974-2A5790020F88}" srcOrd="0" destOrd="0" presId="urn:microsoft.com/office/officeart/2005/8/layout/hierarchy3"/>
    <dgm:cxn modelId="{8CEE875D-AD75-4AE2-AF30-B5979E0BE5C3}" type="presParOf" srcId="{A7EF0E97-D638-4762-8974-2A5790020F88}" destId="{5D77BCC1-C859-447B-B64B-D6C4A5B3B87F}" srcOrd="0" destOrd="0" presId="urn:microsoft.com/office/officeart/2005/8/layout/hierarchy3"/>
    <dgm:cxn modelId="{E026754D-5547-4390-A982-A0EBA8A3693A}" type="presParOf" srcId="{A7EF0E97-D638-4762-8974-2A5790020F88}" destId="{57AB9B8C-6774-42C7-8F7A-FCF87DBDD3FD}" srcOrd="1" destOrd="0" presId="urn:microsoft.com/office/officeart/2005/8/layout/hierarchy3"/>
    <dgm:cxn modelId="{A613A4CC-3DA9-4ACD-B22A-B348828BD6F5}" type="presParOf" srcId="{2E3A56F9-4F45-43E6-B7AC-FE6ED77D16ED}" destId="{2D2B516C-CB34-42BE-8D26-9E8A43B3BFDE}" srcOrd="1" destOrd="0" presId="urn:microsoft.com/office/officeart/2005/8/layout/hierarchy3"/>
    <dgm:cxn modelId="{0DDEEA96-BE75-49D2-9B8A-1A9F1C8F55DE}" type="presParOf" srcId="{2D2B516C-CB34-42BE-8D26-9E8A43B3BFDE}" destId="{2AEE9E52-2A02-43BD-A438-43CD575EB1BB}" srcOrd="0" destOrd="0" presId="urn:microsoft.com/office/officeart/2005/8/layout/hierarchy3"/>
    <dgm:cxn modelId="{2840FC13-34C2-46E4-A3F2-3679D06953CE}" type="presParOf" srcId="{2D2B516C-CB34-42BE-8D26-9E8A43B3BFDE}" destId="{A12D215E-0191-4B21-9891-3108D3FFD2E0}" srcOrd="1" destOrd="0" presId="urn:microsoft.com/office/officeart/2005/8/layout/hierarchy3"/>
    <dgm:cxn modelId="{28579863-C11B-47CD-921E-AFDEE5B43B67}" type="presParOf" srcId="{4659AC59-0BF8-4028-93C8-87C6A74DF6C5}" destId="{BC1D4A99-0A23-4408-9741-B13CF94B3114}" srcOrd="1" destOrd="0" presId="urn:microsoft.com/office/officeart/2005/8/layout/hierarchy3"/>
    <dgm:cxn modelId="{D95210B7-97C2-4821-9DE6-DD9C1427938A}" type="presParOf" srcId="{BC1D4A99-0A23-4408-9741-B13CF94B3114}" destId="{A8AAF80E-06F2-47C6-89A5-0B947233F521}" srcOrd="0" destOrd="0" presId="urn:microsoft.com/office/officeart/2005/8/layout/hierarchy3"/>
    <dgm:cxn modelId="{91CF2895-7289-4464-92BC-2E2AE8DAD047}" type="presParOf" srcId="{A8AAF80E-06F2-47C6-89A5-0B947233F521}" destId="{8FA87B21-4DBE-47BE-B219-D6BADD240967}" srcOrd="0" destOrd="0" presId="urn:microsoft.com/office/officeart/2005/8/layout/hierarchy3"/>
    <dgm:cxn modelId="{DA348490-B0D9-4DA2-9708-1CDF1AEA44EA}" type="presParOf" srcId="{A8AAF80E-06F2-47C6-89A5-0B947233F521}" destId="{6D80E16F-A433-4EA1-9DB3-AF21A10BE90F}" srcOrd="1" destOrd="0" presId="urn:microsoft.com/office/officeart/2005/8/layout/hierarchy3"/>
    <dgm:cxn modelId="{8F8F6F28-8311-4D35-A8ED-55A04670CA87}" type="presParOf" srcId="{BC1D4A99-0A23-4408-9741-B13CF94B3114}" destId="{A2AE9BC3-BC0F-4E97-8070-5A895A457C22}" srcOrd="1" destOrd="0" presId="urn:microsoft.com/office/officeart/2005/8/layout/hierarchy3"/>
    <dgm:cxn modelId="{9C1DB5F3-5F39-4BA0-A1F4-838BF670269E}" type="presParOf" srcId="{A2AE9BC3-BC0F-4E97-8070-5A895A457C22}" destId="{C828405A-6B48-41D9-BEC8-3E84275A66D2}" srcOrd="0" destOrd="0" presId="urn:microsoft.com/office/officeart/2005/8/layout/hierarchy3"/>
    <dgm:cxn modelId="{3E24766E-F6A3-4834-9722-8B403CC04A10}" type="presParOf" srcId="{A2AE9BC3-BC0F-4E97-8070-5A895A457C22}" destId="{672630C2-2AB7-4795-BCAA-FA8A5B51FC5B}" srcOrd="1" destOrd="0" presId="urn:microsoft.com/office/officeart/2005/8/layout/hierarchy3"/>
    <dgm:cxn modelId="{01B31279-89A6-4D90-9CB8-40D64AA00DAE}" type="presParOf" srcId="{4659AC59-0BF8-4028-93C8-87C6A74DF6C5}" destId="{9634B3D4-2048-46DA-B503-E561A83E56E8}" srcOrd="2" destOrd="0" presId="urn:microsoft.com/office/officeart/2005/8/layout/hierarchy3"/>
    <dgm:cxn modelId="{F3C5CB37-94D3-49D4-96B5-DACF64BCB3C2}" type="presParOf" srcId="{9634B3D4-2048-46DA-B503-E561A83E56E8}" destId="{E500FC5B-645C-415F-88F2-9986CA92E72C}" srcOrd="0" destOrd="0" presId="urn:microsoft.com/office/officeart/2005/8/layout/hierarchy3"/>
    <dgm:cxn modelId="{F47526B7-2C08-4AB5-B389-ADE110B4005F}" type="presParOf" srcId="{E500FC5B-645C-415F-88F2-9986CA92E72C}" destId="{3B6235B1-2651-41D5-9FEA-14A27412E1F6}" srcOrd="0" destOrd="0" presId="urn:microsoft.com/office/officeart/2005/8/layout/hierarchy3"/>
    <dgm:cxn modelId="{7B1B48D9-9335-42CD-AAB3-97143855931C}" type="presParOf" srcId="{E500FC5B-645C-415F-88F2-9986CA92E72C}" destId="{C76E6007-DF95-4DA0-8074-4CC329A93649}" srcOrd="1" destOrd="0" presId="urn:microsoft.com/office/officeart/2005/8/layout/hierarchy3"/>
    <dgm:cxn modelId="{65B7A306-A0FF-4E3A-9F04-59252F670546}" type="presParOf" srcId="{9634B3D4-2048-46DA-B503-E561A83E56E8}" destId="{74469A54-AAA6-4AEF-B6C1-81BB44D9BA02}" srcOrd="1" destOrd="0" presId="urn:microsoft.com/office/officeart/2005/8/layout/hierarchy3"/>
    <dgm:cxn modelId="{1638D5F4-7F78-443C-96FC-10E22683EFA8}" type="presParOf" srcId="{74469A54-AAA6-4AEF-B6C1-81BB44D9BA02}" destId="{3A95AD60-6BDC-461D-9DA5-8F78BB0B1E65}" srcOrd="0" destOrd="0" presId="urn:microsoft.com/office/officeart/2005/8/layout/hierarchy3"/>
    <dgm:cxn modelId="{F9553A55-549E-44B8-A7E9-C7536EFEDDCD}" type="presParOf" srcId="{74469A54-AAA6-4AEF-B6C1-81BB44D9BA02}" destId="{7B408079-3FFD-4ECA-96FD-E8E94BF9367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5EA685B-F2E2-4D25-BEC0-298AFCA66D9D}" type="doc">
      <dgm:prSet loTypeId="urn:microsoft.com/office/officeart/2005/8/layout/vList5" loCatId="list" qsTypeId="urn:microsoft.com/office/officeart/2005/8/quickstyle/simple1" qsCatId="simple" csTypeId="urn:microsoft.com/office/officeart/2005/8/colors/accent2_5" csCatId="accent2" phldr="1"/>
      <dgm:spPr/>
      <dgm:t>
        <a:bodyPr/>
        <a:lstStyle/>
        <a:p>
          <a:pPr rtl="1"/>
          <a:endParaRPr lang="fa-IR"/>
        </a:p>
      </dgm:t>
    </dgm:pt>
    <dgm:pt modelId="{178359DB-33E8-4226-BD36-22856E1DE53D}">
      <dgm:prSet/>
      <dgm:spPr>
        <a:solidFill>
          <a:srgbClr val="C00000">
            <a:alpha val="90000"/>
          </a:srgbClr>
        </a:solidFill>
      </dgm:spPr>
      <dgm:t>
        <a:bodyPr/>
        <a:lstStyle/>
        <a:p>
          <a:pPr algn="ctr" rtl="1"/>
          <a:r>
            <a:rPr lang="fa-IR" b="1" dirty="0">
              <a:solidFill>
                <a:schemeClr val="bg1"/>
              </a:solidFill>
              <a:cs typeface="B Titr" panose="00000700000000000000" pitchFamily="2" charset="-78"/>
            </a:rPr>
            <a:t>کبد چرب</a:t>
          </a:r>
          <a:endParaRPr lang="fa-IR" dirty="0">
            <a:solidFill>
              <a:schemeClr val="bg1"/>
            </a:solidFill>
            <a:cs typeface="B Titr" panose="00000700000000000000" pitchFamily="2" charset="-78"/>
          </a:endParaRPr>
        </a:p>
      </dgm:t>
    </dgm:pt>
    <dgm:pt modelId="{705438F3-F3EE-4DAD-92A9-26F09A11163A}" type="parTrans" cxnId="{88E58691-0539-4814-920B-7A767655FF34}">
      <dgm:prSet/>
      <dgm:spPr/>
      <dgm:t>
        <a:bodyPr/>
        <a:lstStyle/>
        <a:p>
          <a:pPr rtl="1"/>
          <a:endParaRPr lang="fa-IR"/>
        </a:p>
      </dgm:t>
    </dgm:pt>
    <dgm:pt modelId="{9F0B462E-6C91-4B35-8593-FBC0E45EFE6F}" type="sibTrans" cxnId="{88E58691-0539-4814-920B-7A767655FF34}">
      <dgm:prSet/>
      <dgm:spPr/>
      <dgm:t>
        <a:bodyPr/>
        <a:lstStyle/>
        <a:p>
          <a:pPr rtl="1"/>
          <a:endParaRPr lang="fa-IR"/>
        </a:p>
      </dgm:t>
    </dgm:pt>
    <dgm:pt modelId="{C7F13BD8-85D8-4217-96B7-FCA265B655E2}">
      <dgm:prSet custT="1"/>
      <dgm:spPr>
        <a:solidFill>
          <a:srgbClr val="0070C0">
            <a:alpha val="90000"/>
          </a:srgbClr>
        </a:solidFill>
      </dgm:spPr>
      <dgm:t>
        <a:bodyPr/>
        <a:lstStyle/>
        <a:p>
          <a:pPr algn="ctr" rtl="1"/>
          <a:r>
            <a:rPr lang="ar-SA" sz="2000" b="1" i="0" dirty="0">
              <a:solidFill>
                <a:schemeClr val="bg1"/>
              </a:solidFill>
              <a:cs typeface="B Titr" panose="00000700000000000000" pitchFamily="2" charset="-78"/>
            </a:rPr>
            <a:t>مصرف نان و غلات کامل می‌تواند نقش محافظتی مهمی در مدیریت و پیشگیری از کبد چرب غیرالکلی داشته باشد. رژیم غذایی حاوی غلات کامل، از جمله نان سبوس‌دار، می‌تواند با کاهش التهاب، بهبود حساسیت به انسولین و تعدیل متابولیسم چربی‌ها، به عنوان یک راهکار تغذیه‌ای موثر در کاهش پیشرفت کبد چرب مورد استفاده قرار گیرد.</a:t>
          </a:r>
          <a:endParaRPr lang="fa-IR" sz="2000" b="1" i="0" dirty="0">
            <a:solidFill>
              <a:schemeClr val="bg1"/>
            </a:solidFill>
            <a:cs typeface="B Titr" panose="00000700000000000000" pitchFamily="2" charset="-78"/>
          </a:endParaRPr>
        </a:p>
      </dgm:t>
    </dgm:pt>
    <dgm:pt modelId="{85C88DA5-A2B3-4F71-A4EA-4ED2681CE37C}" type="parTrans" cxnId="{B51C8211-7BB0-4A0D-B8BD-878C42E3C539}">
      <dgm:prSet/>
      <dgm:spPr/>
      <dgm:t>
        <a:bodyPr/>
        <a:lstStyle/>
        <a:p>
          <a:pPr rtl="1"/>
          <a:endParaRPr lang="fa-IR"/>
        </a:p>
      </dgm:t>
    </dgm:pt>
    <dgm:pt modelId="{22878CC8-B1C1-4D4A-9EAC-815B0627477A}" type="sibTrans" cxnId="{B51C8211-7BB0-4A0D-B8BD-878C42E3C539}">
      <dgm:prSet/>
      <dgm:spPr/>
      <dgm:t>
        <a:bodyPr/>
        <a:lstStyle/>
        <a:p>
          <a:pPr rtl="1"/>
          <a:endParaRPr lang="fa-IR"/>
        </a:p>
      </dgm:t>
    </dgm:pt>
    <dgm:pt modelId="{1517D54E-616C-45FF-8DC6-E5B620D0B19C}">
      <dgm:prSet/>
      <dgm:spPr>
        <a:solidFill>
          <a:srgbClr val="002060">
            <a:alpha val="50000"/>
          </a:srgbClr>
        </a:solidFill>
      </dgm:spPr>
      <dgm:t>
        <a:bodyPr/>
        <a:lstStyle/>
        <a:p>
          <a:pPr algn="ctr" rtl="1"/>
          <a:r>
            <a:rPr lang="fa-IR" b="1" dirty="0">
              <a:solidFill>
                <a:schemeClr val="bg1"/>
              </a:solidFill>
              <a:cs typeface="B Titr" panose="00000700000000000000" pitchFamily="2" charset="-78"/>
            </a:rPr>
            <a:t>سرطان</a:t>
          </a:r>
          <a:endParaRPr lang="fa-IR" dirty="0">
            <a:solidFill>
              <a:schemeClr val="bg1"/>
            </a:solidFill>
            <a:cs typeface="B Titr" panose="00000700000000000000" pitchFamily="2" charset="-78"/>
          </a:endParaRPr>
        </a:p>
      </dgm:t>
    </dgm:pt>
    <dgm:pt modelId="{7949C7F2-AB88-4CE7-8BFC-9D51686C48D6}" type="parTrans" cxnId="{520962DD-18C2-4486-91AD-6E3FABBE1B3F}">
      <dgm:prSet/>
      <dgm:spPr/>
      <dgm:t>
        <a:bodyPr/>
        <a:lstStyle/>
        <a:p>
          <a:pPr rtl="1"/>
          <a:endParaRPr lang="fa-IR"/>
        </a:p>
      </dgm:t>
    </dgm:pt>
    <dgm:pt modelId="{49D51AD2-BAE7-448A-8719-2BDD144D0097}" type="sibTrans" cxnId="{520962DD-18C2-4486-91AD-6E3FABBE1B3F}">
      <dgm:prSet/>
      <dgm:spPr/>
      <dgm:t>
        <a:bodyPr/>
        <a:lstStyle/>
        <a:p>
          <a:pPr rtl="1"/>
          <a:endParaRPr lang="fa-IR"/>
        </a:p>
      </dgm:t>
    </dgm:pt>
    <dgm:pt modelId="{83477875-E30A-44D0-8CD1-AF118BCD0579}">
      <dgm:prSet custT="1"/>
      <dgm:spPr>
        <a:solidFill>
          <a:srgbClr val="7030A0">
            <a:alpha val="90000"/>
          </a:srgbClr>
        </a:solidFill>
      </dgm:spPr>
      <dgm:t>
        <a:bodyPr/>
        <a:lstStyle/>
        <a:p>
          <a:pPr algn="ctr" rtl="1"/>
          <a:r>
            <a:rPr lang="fa-IR" sz="1800" b="1" dirty="0">
              <a:solidFill>
                <a:schemeClr val="bg1"/>
              </a:solidFill>
              <a:cs typeface="B Titr" panose="00000700000000000000" pitchFamily="2" charset="-78"/>
            </a:rPr>
            <a:t>مصرف بیشتر غلات کامل (نان کامل یا نان سبوس دار) با کاهش خطر برخی سرطان‌ها به‌ویژه سرطان کولورکتال و مرگ و میر ناشی از آن همراه است . مصرف فیبر و نان کامل ممکن است به کاهش سطح هورمون‌های مرتبط با رشد تومور کمک کند و در نتیجه خطر سرطان پستان کمتر شود. نان کامل محافظت بیشتری در برابر بعضی سرطان‌های دستگاه گوارش (مثل روده بزرگ و تا حدی معده /پانکراس) نسبت به نان سفید دارد، این اثر احتمالاً از مسیرهای متعدد (فیبر، ترکیبات فنولی، و اثرات مفید روی میکروبیوم روده) ناشی می‌شود</a:t>
          </a:r>
          <a:r>
            <a:rPr lang="en-US" sz="1800" b="1" dirty="0">
              <a:solidFill>
                <a:schemeClr val="bg1"/>
              </a:solidFill>
              <a:cs typeface="B Titr" panose="00000700000000000000" pitchFamily="2" charset="-78"/>
            </a:rPr>
            <a:t>.</a:t>
          </a:r>
          <a:endParaRPr lang="fa-IR" sz="1800" b="1" dirty="0">
            <a:solidFill>
              <a:schemeClr val="bg1"/>
            </a:solidFill>
            <a:cs typeface="B Titr" panose="00000700000000000000" pitchFamily="2" charset="-78"/>
          </a:endParaRPr>
        </a:p>
      </dgm:t>
    </dgm:pt>
    <dgm:pt modelId="{2E822BB3-837B-437D-9588-47AD6AABE3BE}" type="parTrans" cxnId="{882E59F3-C99E-421B-B964-00E45FFED9A2}">
      <dgm:prSet/>
      <dgm:spPr/>
      <dgm:t>
        <a:bodyPr/>
        <a:lstStyle/>
        <a:p>
          <a:pPr rtl="1"/>
          <a:endParaRPr lang="fa-IR"/>
        </a:p>
      </dgm:t>
    </dgm:pt>
    <dgm:pt modelId="{BFF700E3-02E6-4C6D-A6C7-30698B05FE41}" type="sibTrans" cxnId="{882E59F3-C99E-421B-B964-00E45FFED9A2}">
      <dgm:prSet/>
      <dgm:spPr/>
      <dgm:t>
        <a:bodyPr/>
        <a:lstStyle/>
        <a:p>
          <a:pPr rtl="1"/>
          <a:endParaRPr lang="fa-IR"/>
        </a:p>
      </dgm:t>
    </dgm:pt>
    <dgm:pt modelId="{35828B9A-27EE-4B42-B241-06E9F1AB8190}" type="pres">
      <dgm:prSet presAssocID="{75EA685B-F2E2-4D25-BEC0-298AFCA66D9D}" presName="Name0" presStyleCnt="0">
        <dgm:presLayoutVars>
          <dgm:dir/>
          <dgm:animLvl val="lvl"/>
          <dgm:resizeHandles val="exact"/>
        </dgm:presLayoutVars>
      </dgm:prSet>
      <dgm:spPr/>
    </dgm:pt>
    <dgm:pt modelId="{4A3697A5-8D3A-43B8-959C-F8D9291638D7}" type="pres">
      <dgm:prSet presAssocID="{178359DB-33E8-4226-BD36-22856E1DE53D}" presName="linNode" presStyleCnt="0"/>
      <dgm:spPr/>
    </dgm:pt>
    <dgm:pt modelId="{9632B4EB-5D5E-4C4E-97FF-F35D5A14D286}" type="pres">
      <dgm:prSet presAssocID="{178359DB-33E8-4226-BD36-22856E1DE53D}" presName="parentText" presStyleLbl="node1" presStyleIdx="0" presStyleCnt="2" custScaleY="72044">
        <dgm:presLayoutVars>
          <dgm:chMax val="1"/>
          <dgm:bulletEnabled val="1"/>
        </dgm:presLayoutVars>
      </dgm:prSet>
      <dgm:spPr/>
    </dgm:pt>
    <dgm:pt modelId="{A21592E5-1B11-45AA-9BC2-AC2B9718EACD}" type="pres">
      <dgm:prSet presAssocID="{178359DB-33E8-4226-BD36-22856E1DE53D}" presName="descendantText" presStyleLbl="alignAccFollowNode1" presStyleIdx="0" presStyleCnt="2">
        <dgm:presLayoutVars>
          <dgm:bulletEnabled val="1"/>
        </dgm:presLayoutVars>
      </dgm:prSet>
      <dgm:spPr/>
    </dgm:pt>
    <dgm:pt modelId="{56F23275-2A20-4BD4-A649-399C4FEE6CC4}" type="pres">
      <dgm:prSet presAssocID="{9F0B462E-6C91-4B35-8593-FBC0E45EFE6F}" presName="sp" presStyleCnt="0"/>
      <dgm:spPr/>
    </dgm:pt>
    <dgm:pt modelId="{3AC617A9-264E-4B9D-A6E3-84C4A5F3E67E}" type="pres">
      <dgm:prSet presAssocID="{1517D54E-616C-45FF-8DC6-E5B620D0B19C}" presName="linNode" presStyleCnt="0"/>
      <dgm:spPr/>
    </dgm:pt>
    <dgm:pt modelId="{878489E8-9102-4E65-B592-E93AEAA4B31C}" type="pres">
      <dgm:prSet presAssocID="{1517D54E-616C-45FF-8DC6-E5B620D0B19C}" presName="parentText" presStyleLbl="node1" presStyleIdx="1" presStyleCnt="2" custScaleY="78245">
        <dgm:presLayoutVars>
          <dgm:chMax val="1"/>
          <dgm:bulletEnabled val="1"/>
        </dgm:presLayoutVars>
      </dgm:prSet>
      <dgm:spPr/>
    </dgm:pt>
    <dgm:pt modelId="{B76C82F5-9879-413F-92D4-B97BD3A86ED3}" type="pres">
      <dgm:prSet presAssocID="{1517D54E-616C-45FF-8DC6-E5B620D0B19C}" presName="descendantText" presStyleLbl="alignAccFollowNode1" presStyleIdx="1" presStyleCnt="2" custScaleX="105828" custScaleY="122080">
        <dgm:presLayoutVars>
          <dgm:bulletEnabled val="1"/>
        </dgm:presLayoutVars>
      </dgm:prSet>
      <dgm:spPr/>
    </dgm:pt>
  </dgm:ptLst>
  <dgm:cxnLst>
    <dgm:cxn modelId="{B51C8211-7BB0-4A0D-B8BD-878C42E3C539}" srcId="{178359DB-33E8-4226-BD36-22856E1DE53D}" destId="{C7F13BD8-85D8-4217-96B7-FCA265B655E2}" srcOrd="0" destOrd="0" parTransId="{85C88DA5-A2B3-4F71-A4EA-4ED2681CE37C}" sibTransId="{22878CC8-B1C1-4D4A-9EAC-815B0627477A}"/>
    <dgm:cxn modelId="{0983D312-9CB7-43C4-A91A-8892CD7F2F70}" type="presOf" srcId="{1517D54E-616C-45FF-8DC6-E5B620D0B19C}" destId="{878489E8-9102-4E65-B592-E93AEAA4B31C}" srcOrd="0" destOrd="0" presId="urn:microsoft.com/office/officeart/2005/8/layout/vList5"/>
    <dgm:cxn modelId="{4E25AB83-B205-4401-8514-2825500C479E}" type="presOf" srcId="{178359DB-33E8-4226-BD36-22856E1DE53D}" destId="{9632B4EB-5D5E-4C4E-97FF-F35D5A14D286}" srcOrd="0" destOrd="0" presId="urn:microsoft.com/office/officeart/2005/8/layout/vList5"/>
    <dgm:cxn modelId="{88E58691-0539-4814-920B-7A767655FF34}" srcId="{75EA685B-F2E2-4D25-BEC0-298AFCA66D9D}" destId="{178359DB-33E8-4226-BD36-22856E1DE53D}" srcOrd="0" destOrd="0" parTransId="{705438F3-F3EE-4DAD-92A9-26F09A11163A}" sibTransId="{9F0B462E-6C91-4B35-8593-FBC0E45EFE6F}"/>
    <dgm:cxn modelId="{6941B7CC-2EA7-428A-8B5A-DA11A8D850B7}" type="presOf" srcId="{75EA685B-F2E2-4D25-BEC0-298AFCA66D9D}" destId="{35828B9A-27EE-4B42-B241-06E9F1AB8190}" srcOrd="0" destOrd="0" presId="urn:microsoft.com/office/officeart/2005/8/layout/vList5"/>
    <dgm:cxn modelId="{A53B90DC-5EC1-41C3-84A1-7DA958DD886F}" type="presOf" srcId="{C7F13BD8-85D8-4217-96B7-FCA265B655E2}" destId="{A21592E5-1B11-45AA-9BC2-AC2B9718EACD}" srcOrd="0" destOrd="0" presId="urn:microsoft.com/office/officeart/2005/8/layout/vList5"/>
    <dgm:cxn modelId="{520962DD-18C2-4486-91AD-6E3FABBE1B3F}" srcId="{75EA685B-F2E2-4D25-BEC0-298AFCA66D9D}" destId="{1517D54E-616C-45FF-8DC6-E5B620D0B19C}" srcOrd="1" destOrd="0" parTransId="{7949C7F2-AB88-4CE7-8BFC-9D51686C48D6}" sibTransId="{49D51AD2-BAE7-448A-8719-2BDD144D0097}"/>
    <dgm:cxn modelId="{882E59F3-C99E-421B-B964-00E45FFED9A2}" srcId="{1517D54E-616C-45FF-8DC6-E5B620D0B19C}" destId="{83477875-E30A-44D0-8CD1-AF118BCD0579}" srcOrd="0" destOrd="0" parTransId="{2E822BB3-837B-437D-9588-47AD6AABE3BE}" sibTransId="{BFF700E3-02E6-4C6D-A6C7-30698B05FE41}"/>
    <dgm:cxn modelId="{F12751FF-A1E9-4C9A-9661-D0EA2E689723}" type="presOf" srcId="{83477875-E30A-44D0-8CD1-AF118BCD0579}" destId="{B76C82F5-9879-413F-92D4-B97BD3A86ED3}" srcOrd="0" destOrd="0" presId="urn:microsoft.com/office/officeart/2005/8/layout/vList5"/>
    <dgm:cxn modelId="{B399F7B0-E59D-4D6F-9A9D-949926F99418}" type="presParOf" srcId="{35828B9A-27EE-4B42-B241-06E9F1AB8190}" destId="{4A3697A5-8D3A-43B8-959C-F8D9291638D7}" srcOrd="0" destOrd="0" presId="urn:microsoft.com/office/officeart/2005/8/layout/vList5"/>
    <dgm:cxn modelId="{E9CBB250-46D6-43B1-8CF0-45EEC3E299F7}" type="presParOf" srcId="{4A3697A5-8D3A-43B8-959C-F8D9291638D7}" destId="{9632B4EB-5D5E-4C4E-97FF-F35D5A14D286}" srcOrd="0" destOrd="0" presId="urn:microsoft.com/office/officeart/2005/8/layout/vList5"/>
    <dgm:cxn modelId="{987C3D46-42DD-401B-8851-911579D13BDC}" type="presParOf" srcId="{4A3697A5-8D3A-43B8-959C-F8D9291638D7}" destId="{A21592E5-1B11-45AA-9BC2-AC2B9718EACD}" srcOrd="1" destOrd="0" presId="urn:microsoft.com/office/officeart/2005/8/layout/vList5"/>
    <dgm:cxn modelId="{CEC73BE0-E733-4BF2-A7E2-1A8E556F2447}" type="presParOf" srcId="{35828B9A-27EE-4B42-B241-06E9F1AB8190}" destId="{56F23275-2A20-4BD4-A649-399C4FEE6CC4}" srcOrd="1" destOrd="0" presId="urn:microsoft.com/office/officeart/2005/8/layout/vList5"/>
    <dgm:cxn modelId="{C4F7AF31-1077-45DF-A4B5-A595159DB543}" type="presParOf" srcId="{35828B9A-27EE-4B42-B241-06E9F1AB8190}" destId="{3AC617A9-264E-4B9D-A6E3-84C4A5F3E67E}" srcOrd="2" destOrd="0" presId="urn:microsoft.com/office/officeart/2005/8/layout/vList5"/>
    <dgm:cxn modelId="{C5FC2517-4D75-47F7-9B99-181286B6023A}" type="presParOf" srcId="{3AC617A9-264E-4B9D-A6E3-84C4A5F3E67E}" destId="{878489E8-9102-4E65-B592-E93AEAA4B31C}" srcOrd="0" destOrd="0" presId="urn:microsoft.com/office/officeart/2005/8/layout/vList5"/>
    <dgm:cxn modelId="{86227C96-5694-4E19-82CF-A4C57138C680}" type="presParOf" srcId="{3AC617A9-264E-4B9D-A6E3-84C4A5F3E67E}" destId="{B76C82F5-9879-413F-92D4-B97BD3A86ED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FC273E38-53B5-43EB-B7F7-D37786A722D1}" type="doc">
      <dgm:prSet loTypeId="urn:microsoft.com/office/officeart/2005/8/layout/default" loCatId="list" qsTypeId="urn:microsoft.com/office/officeart/2005/8/quickstyle/simple1" qsCatId="simple" csTypeId="urn:microsoft.com/office/officeart/2005/8/colors/accent2_5" csCatId="accent2" phldr="1"/>
      <dgm:spPr/>
      <dgm:t>
        <a:bodyPr/>
        <a:lstStyle/>
        <a:p>
          <a:pPr rtl="1"/>
          <a:endParaRPr lang="fa-IR"/>
        </a:p>
      </dgm:t>
    </dgm:pt>
    <dgm:pt modelId="{E46D773D-1868-4C79-A835-ABC4E4AFE834}">
      <dgm:prSet custT="1"/>
      <dgm:spPr>
        <a:solidFill>
          <a:srgbClr val="7030A0">
            <a:alpha val="90000"/>
          </a:srgbClr>
        </a:solidFill>
      </dgm:spPr>
      <dgm:t>
        <a:bodyPr/>
        <a:lstStyle/>
        <a:p>
          <a:pPr rtl="1"/>
          <a:r>
            <a:rPr lang="ar-SA" sz="1600" b="1" dirty="0">
              <a:solidFill>
                <a:schemeClr val="bg1"/>
              </a:solidFill>
              <a:cs typeface="B Titr" panose="00000700000000000000" pitchFamily="2" charset="-78"/>
            </a:rPr>
            <a:t>اکریل‌آمید در غذاها عمدتاً از واکنش بین </a:t>
          </a:r>
          <a:r>
            <a:rPr lang="fa-IR" sz="1600" b="1" dirty="0">
              <a:solidFill>
                <a:schemeClr val="bg1"/>
              </a:solidFill>
              <a:cs typeface="B Titr" panose="00000700000000000000" pitchFamily="2" charset="-78"/>
            </a:rPr>
            <a:t>پروتئین ها و </a:t>
          </a:r>
          <a:r>
            <a:rPr lang="ar-SA" sz="1600" b="1" dirty="0">
              <a:solidFill>
                <a:schemeClr val="bg1"/>
              </a:solidFill>
              <a:cs typeface="B Titr" panose="00000700000000000000" pitchFamily="2" charset="-78"/>
            </a:rPr>
            <a:t>قندها</a:t>
          </a:r>
          <a:r>
            <a:rPr lang="fa-IR" sz="1600" b="1" dirty="0">
              <a:solidFill>
                <a:schemeClr val="bg1"/>
              </a:solidFill>
              <a:cs typeface="B Titr" panose="00000700000000000000" pitchFamily="2" charset="-78"/>
            </a:rPr>
            <a:t> (</a:t>
          </a:r>
          <a:r>
            <a:rPr lang="ar-SA" sz="1600" b="1" dirty="0">
              <a:solidFill>
                <a:schemeClr val="bg1"/>
              </a:solidFill>
              <a:cs typeface="B Titr" panose="00000700000000000000" pitchFamily="2" charset="-78"/>
            </a:rPr>
            <a:t>گلوکز و فروکتوز</a:t>
          </a:r>
          <a:r>
            <a:rPr lang="fa-IR" sz="1600" b="1" dirty="0">
              <a:solidFill>
                <a:schemeClr val="bg1"/>
              </a:solidFill>
              <a:cs typeface="B Titr" panose="00000700000000000000" pitchFamily="2" charset="-78"/>
            </a:rPr>
            <a:t>)</a:t>
          </a:r>
          <a:r>
            <a:rPr lang="ar-SA" sz="1600" b="1" dirty="0">
              <a:solidFill>
                <a:schemeClr val="bg1"/>
              </a:solidFill>
              <a:cs typeface="B Titr" panose="00000700000000000000" pitchFamily="2" charset="-78"/>
            </a:rPr>
            <a:t> در دمای بالاتر از 180 درجه سانتی‌گراد و در برخی از منابع دمای بالاتر از 270 درجه بوجود می‌آید</a:t>
          </a:r>
          <a:r>
            <a:rPr lang="en-US" sz="1600" b="1" dirty="0">
              <a:solidFill>
                <a:schemeClr val="bg1"/>
              </a:solidFill>
              <a:cs typeface="B Titr" panose="00000700000000000000" pitchFamily="2" charset="-78"/>
            </a:rPr>
            <a:t>.</a:t>
          </a:r>
          <a:endParaRPr lang="fa-IR" sz="1600" b="1" dirty="0">
            <a:solidFill>
              <a:schemeClr val="bg1"/>
            </a:solidFill>
            <a:cs typeface="B Titr" panose="00000700000000000000" pitchFamily="2" charset="-78"/>
          </a:endParaRPr>
        </a:p>
      </dgm:t>
    </dgm:pt>
    <dgm:pt modelId="{D9001260-DDA4-4AE6-8B4C-261FF72F33F4}" type="parTrans" cxnId="{5B9138EB-FD29-4296-8781-5CEF20B295DF}">
      <dgm:prSet/>
      <dgm:spPr/>
      <dgm:t>
        <a:bodyPr/>
        <a:lstStyle/>
        <a:p>
          <a:pPr rtl="1"/>
          <a:endParaRPr lang="fa-IR">
            <a:solidFill>
              <a:schemeClr val="bg1"/>
            </a:solidFill>
            <a:cs typeface="B Titr" panose="00000700000000000000" pitchFamily="2" charset="-78"/>
          </a:endParaRPr>
        </a:p>
      </dgm:t>
    </dgm:pt>
    <dgm:pt modelId="{BFBC3D91-BE34-406B-849D-D416711F01A8}" type="sibTrans" cxnId="{5B9138EB-FD29-4296-8781-5CEF20B295DF}">
      <dgm:prSet/>
      <dgm:spPr/>
      <dgm:t>
        <a:bodyPr/>
        <a:lstStyle/>
        <a:p>
          <a:pPr rtl="1"/>
          <a:endParaRPr lang="fa-IR">
            <a:solidFill>
              <a:schemeClr val="bg1"/>
            </a:solidFill>
            <a:cs typeface="B Titr" panose="00000700000000000000" pitchFamily="2" charset="-78"/>
          </a:endParaRPr>
        </a:p>
      </dgm:t>
    </dgm:pt>
    <dgm:pt modelId="{12068299-D23E-4133-B8DA-538B5C8B70D3}">
      <dgm:prSet custT="1"/>
      <dgm:spPr>
        <a:solidFill>
          <a:srgbClr val="B45210">
            <a:alpha val="76667"/>
          </a:srgbClr>
        </a:solidFill>
      </dgm:spPr>
      <dgm:t>
        <a:bodyPr/>
        <a:lstStyle/>
        <a:p>
          <a:pPr rtl="1"/>
          <a:r>
            <a:rPr lang="fa-IR" sz="1600" b="1" dirty="0">
              <a:solidFill>
                <a:schemeClr val="bg1"/>
              </a:solidFill>
              <a:cs typeface="B Titr" panose="00000700000000000000" pitchFamily="2" charset="-78"/>
            </a:rPr>
            <a:t>بر</a:t>
          </a:r>
          <a:r>
            <a:rPr lang="ar-SA" sz="1600" b="1" dirty="0">
              <a:solidFill>
                <a:schemeClr val="bg1"/>
              </a:solidFill>
              <a:cs typeface="B Titr" panose="00000700000000000000" pitchFamily="2" charset="-78"/>
            </a:rPr>
            <a:t>خلاف برخی سموم یا افزودنی‌ها، برای اکریل‌آمید هیچ حد مصرف ایمن قطعی برای انسان تعیین نشده است.</a:t>
          </a:r>
          <a:endParaRPr lang="fa-IR" sz="1600" b="1" dirty="0">
            <a:solidFill>
              <a:schemeClr val="bg1"/>
            </a:solidFill>
            <a:cs typeface="B Titr" panose="00000700000000000000" pitchFamily="2" charset="-78"/>
          </a:endParaRPr>
        </a:p>
      </dgm:t>
    </dgm:pt>
    <dgm:pt modelId="{4419F412-4848-4C5D-B485-0D0DDDA03E18}" type="parTrans" cxnId="{A1CC22B9-FBAB-4EBB-A35A-5B01FED3EE4C}">
      <dgm:prSet/>
      <dgm:spPr/>
      <dgm:t>
        <a:bodyPr/>
        <a:lstStyle/>
        <a:p>
          <a:pPr rtl="1"/>
          <a:endParaRPr lang="fa-IR">
            <a:solidFill>
              <a:schemeClr val="bg1"/>
            </a:solidFill>
            <a:cs typeface="B Titr" panose="00000700000000000000" pitchFamily="2" charset="-78"/>
          </a:endParaRPr>
        </a:p>
      </dgm:t>
    </dgm:pt>
    <dgm:pt modelId="{07969F05-48FA-4E75-933A-1C88DDECC7A4}" type="sibTrans" cxnId="{A1CC22B9-FBAB-4EBB-A35A-5B01FED3EE4C}">
      <dgm:prSet/>
      <dgm:spPr/>
      <dgm:t>
        <a:bodyPr/>
        <a:lstStyle/>
        <a:p>
          <a:pPr rtl="1"/>
          <a:endParaRPr lang="fa-IR">
            <a:solidFill>
              <a:schemeClr val="bg1"/>
            </a:solidFill>
            <a:cs typeface="B Titr" panose="00000700000000000000" pitchFamily="2" charset="-78"/>
          </a:endParaRPr>
        </a:p>
      </dgm:t>
    </dgm:pt>
    <dgm:pt modelId="{9FB0C78E-2EEE-4D05-AE1F-93A01CF1612C}">
      <dgm:prSet custT="1"/>
      <dgm:spPr>
        <a:solidFill>
          <a:schemeClr val="accent6">
            <a:lumMod val="50000"/>
            <a:alpha val="63333"/>
          </a:schemeClr>
        </a:solidFill>
      </dgm:spPr>
      <dgm:t>
        <a:bodyPr/>
        <a:lstStyle/>
        <a:p>
          <a:pPr rtl="1"/>
          <a:r>
            <a:rPr lang="fa-IR" sz="1600" b="1" dirty="0">
              <a:solidFill>
                <a:schemeClr val="bg1"/>
              </a:solidFill>
              <a:cs typeface="B Titr" panose="00000700000000000000" pitchFamily="2" charset="-78"/>
            </a:rPr>
            <a:t>اکریل‌آمید توسط سازمان بین‌المللی تحقیقات سرطان به عنوان احتمالاً سرطان‌زا برای انسان طبقه‌بندی شده است. </a:t>
          </a:r>
        </a:p>
      </dgm:t>
    </dgm:pt>
    <dgm:pt modelId="{482623DD-1B47-496F-848F-292CCA9044CD}" type="parTrans" cxnId="{7ADA9C7E-0AD6-41B2-8C35-AD1A882003BC}">
      <dgm:prSet/>
      <dgm:spPr/>
      <dgm:t>
        <a:bodyPr/>
        <a:lstStyle/>
        <a:p>
          <a:pPr rtl="1"/>
          <a:endParaRPr lang="fa-IR">
            <a:solidFill>
              <a:schemeClr val="bg1"/>
            </a:solidFill>
            <a:cs typeface="B Titr" panose="00000700000000000000" pitchFamily="2" charset="-78"/>
          </a:endParaRPr>
        </a:p>
      </dgm:t>
    </dgm:pt>
    <dgm:pt modelId="{14CB0670-FE7A-4E4C-9C43-0281EC6DA062}" type="sibTrans" cxnId="{7ADA9C7E-0AD6-41B2-8C35-AD1A882003BC}">
      <dgm:prSet/>
      <dgm:spPr/>
      <dgm:t>
        <a:bodyPr/>
        <a:lstStyle/>
        <a:p>
          <a:pPr rtl="1"/>
          <a:endParaRPr lang="fa-IR">
            <a:solidFill>
              <a:schemeClr val="bg1"/>
            </a:solidFill>
            <a:cs typeface="B Titr" panose="00000700000000000000" pitchFamily="2" charset="-78"/>
          </a:endParaRPr>
        </a:p>
      </dgm:t>
    </dgm:pt>
    <dgm:pt modelId="{A4DFF3FC-D2AF-44A1-98F2-EB86274B7FA4}">
      <dgm:prSet custT="1"/>
      <dgm:spPr>
        <a:solidFill>
          <a:srgbClr val="FF0000">
            <a:alpha val="50000"/>
          </a:srgbClr>
        </a:solidFill>
      </dgm:spPr>
      <dgm:t>
        <a:bodyPr/>
        <a:lstStyle/>
        <a:p>
          <a:pPr rtl="1"/>
          <a:r>
            <a:rPr lang="ar-SA" sz="1600" b="1" dirty="0">
              <a:solidFill>
                <a:schemeClr val="bg1"/>
              </a:solidFill>
              <a:cs typeface="B Titr" panose="00000700000000000000" pitchFamily="2" charset="-78"/>
            </a:rPr>
            <a:t>اکریلامید در بخش های سوخته نان وجود دارد. اگر در نان سنگک اکریلامید بیشتری مشاهده می شود به دلیل درخواست مصرف کننده می باشد که نان بیشتر برشته شده را طلب می کند. همچنین به دلیل خاصیت ریگ است که سریعا به پشت نان می چسبد به همین دلیل نانوایان سنگک از نمک کمتری استفاده می کنند تا پشت نان کمتر به ریگ بچسبد و نسوزد. </a:t>
          </a:r>
          <a:endParaRPr lang="fa-IR" sz="1600" b="1" dirty="0">
            <a:solidFill>
              <a:schemeClr val="bg1"/>
            </a:solidFill>
            <a:cs typeface="B Titr" panose="00000700000000000000" pitchFamily="2" charset="-78"/>
          </a:endParaRPr>
        </a:p>
      </dgm:t>
    </dgm:pt>
    <dgm:pt modelId="{AA16F3A1-83E8-4A13-95AE-4A28BDEC2352}" type="parTrans" cxnId="{C723E7A3-941F-42C8-B32D-FBB1493A2D92}">
      <dgm:prSet/>
      <dgm:spPr/>
      <dgm:t>
        <a:bodyPr/>
        <a:lstStyle/>
        <a:p>
          <a:pPr rtl="1"/>
          <a:endParaRPr lang="fa-IR">
            <a:solidFill>
              <a:schemeClr val="bg1"/>
            </a:solidFill>
            <a:cs typeface="B Titr" panose="00000700000000000000" pitchFamily="2" charset="-78"/>
          </a:endParaRPr>
        </a:p>
      </dgm:t>
    </dgm:pt>
    <dgm:pt modelId="{7A181F4D-47DD-42C9-ACFE-0F1107E5961E}" type="sibTrans" cxnId="{C723E7A3-941F-42C8-B32D-FBB1493A2D92}">
      <dgm:prSet/>
      <dgm:spPr/>
      <dgm:t>
        <a:bodyPr/>
        <a:lstStyle/>
        <a:p>
          <a:pPr rtl="1"/>
          <a:endParaRPr lang="fa-IR">
            <a:solidFill>
              <a:schemeClr val="bg1"/>
            </a:solidFill>
            <a:cs typeface="B Titr" panose="00000700000000000000" pitchFamily="2" charset="-78"/>
          </a:endParaRPr>
        </a:p>
      </dgm:t>
    </dgm:pt>
    <dgm:pt modelId="{F64BDFDE-02C8-4EB7-A94A-F87A37B6F13A}" type="pres">
      <dgm:prSet presAssocID="{FC273E38-53B5-43EB-B7F7-D37786A722D1}" presName="diagram" presStyleCnt="0">
        <dgm:presLayoutVars>
          <dgm:dir/>
          <dgm:resizeHandles val="exact"/>
        </dgm:presLayoutVars>
      </dgm:prSet>
      <dgm:spPr/>
    </dgm:pt>
    <dgm:pt modelId="{040347B4-D0EC-4641-B60A-B66F3E20F64E}" type="pres">
      <dgm:prSet presAssocID="{E46D773D-1868-4C79-A835-ABC4E4AFE834}" presName="node" presStyleLbl="node1" presStyleIdx="0" presStyleCnt="4" custScaleX="88303" custScaleY="88635">
        <dgm:presLayoutVars>
          <dgm:bulletEnabled val="1"/>
        </dgm:presLayoutVars>
      </dgm:prSet>
      <dgm:spPr/>
    </dgm:pt>
    <dgm:pt modelId="{1F28B0A3-46A8-41AE-94C1-AFD19AB1CE67}" type="pres">
      <dgm:prSet presAssocID="{BFBC3D91-BE34-406B-849D-D416711F01A8}" presName="sibTrans" presStyleCnt="0"/>
      <dgm:spPr/>
    </dgm:pt>
    <dgm:pt modelId="{C66A7242-FD0F-480A-8A71-CF431B687E48}" type="pres">
      <dgm:prSet presAssocID="{12068299-D23E-4133-B8DA-538B5C8B70D3}" presName="node" presStyleLbl="node1" presStyleIdx="1" presStyleCnt="4" custScaleX="73911" custScaleY="83710" custLinFactNeighborX="335" custLinFactNeighborY="149">
        <dgm:presLayoutVars>
          <dgm:bulletEnabled val="1"/>
        </dgm:presLayoutVars>
      </dgm:prSet>
      <dgm:spPr/>
    </dgm:pt>
    <dgm:pt modelId="{42A9FA12-AB2F-4135-AFDF-412891B732F0}" type="pres">
      <dgm:prSet presAssocID="{07969F05-48FA-4E75-933A-1C88DDECC7A4}" presName="sibTrans" presStyleCnt="0"/>
      <dgm:spPr/>
    </dgm:pt>
    <dgm:pt modelId="{7B9765D2-ED88-4ECF-8A29-161BAB7BE17F}" type="pres">
      <dgm:prSet presAssocID="{9FB0C78E-2EEE-4D05-AE1F-93A01CF1612C}" presName="node" presStyleLbl="node1" presStyleIdx="2" presStyleCnt="4" custScaleX="80498" custScaleY="72689">
        <dgm:presLayoutVars>
          <dgm:bulletEnabled val="1"/>
        </dgm:presLayoutVars>
      </dgm:prSet>
      <dgm:spPr/>
    </dgm:pt>
    <dgm:pt modelId="{917723C5-4403-407B-B7E0-31A38875F5CD}" type="pres">
      <dgm:prSet presAssocID="{14CB0670-FE7A-4E4C-9C43-0281EC6DA062}" presName="sibTrans" presStyleCnt="0"/>
      <dgm:spPr/>
    </dgm:pt>
    <dgm:pt modelId="{744DAFF7-F502-44AA-B95C-0958E01C38FE}" type="pres">
      <dgm:prSet presAssocID="{A4DFF3FC-D2AF-44A1-98F2-EB86274B7FA4}" presName="node" presStyleLbl="node1" presStyleIdx="3" presStyleCnt="4" custScaleX="88447" custScaleY="95465">
        <dgm:presLayoutVars>
          <dgm:bulletEnabled val="1"/>
        </dgm:presLayoutVars>
      </dgm:prSet>
      <dgm:spPr/>
    </dgm:pt>
  </dgm:ptLst>
  <dgm:cxnLst>
    <dgm:cxn modelId="{946C5617-119B-4BF9-B058-CEBF56A05446}" type="presOf" srcId="{9FB0C78E-2EEE-4D05-AE1F-93A01CF1612C}" destId="{7B9765D2-ED88-4ECF-8A29-161BAB7BE17F}" srcOrd="0" destOrd="0" presId="urn:microsoft.com/office/officeart/2005/8/layout/default"/>
    <dgm:cxn modelId="{03628B3E-0E57-455D-81F9-CC918B40CD46}" type="presOf" srcId="{A4DFF3FC-D2AF-44A1-98F2-EB86274B7FA4}" destId="{744DAFF7-F502-44AA-B95C-0958E01C38FE}" srcOrd="0" destOrd="0" presId="urn:microsoft.com/office/officeart/2005/8/layout/default"/>
    <dgm:cxn modelId="{331CA24D-B777-42E9-B8B9-182D7A16CF8F}" type="presOf" srcId="{FC273E38-53B5-43EB-B7F7-D37786A722D1}" destId="{F64BDFDE-02C8-4EB7-A94A-F87A37B6F13A}" srcOrd="0" destOrd="0" presId="urn:microsoft.com/office/officeart/2005/8/layout/default"/>
    <dgm:cxn modelId="{8155FF58-7D92-425B-AEA3-A89F3EF4221C}" type="presOf" srcId="{E46D773D-1868-4C79-A835-ABC4E4AFE834}" destId="{040347B4-D0EC-4641-B60A-B66F3E20F64E}" srcOrd="0" destOrd="0" presId="urn:microsoft.com/office/officeart/2005/8/layout/default"/>
    <dgm:cxn modelId="{7ADA9C7E-0AD6-41B2-8C35-AD1A882003BC}" srcId="{FC273E38-53B5-43EB-B7F7-D37786A722D1}" destId="{9FB0C78E-2EEE-4D05-AE1F-93A01CF1612C}" srcOrd="2" destOrd="0" parTransId="{482623DD-1B47-496F-848F-292CCA9044CD}" sibTransId="{14CB0670-FE7A-4E4C-9C43-0281EC6DA062}"/>
    <dgm:cxn modelId="{D3EDEB8C-678E-4D8F-82A3-79367627FD55}" type="presOf" srcId="{12068299-D23E-4133-B8DA-538B5C8B70D3}" destId="{C66A7242-FD0F-480A-8A71-CF431B687E48}" srcOrd="0" destOrd="0" presId="urn:microsoft.com/office/officeart/2005/8/layout/default"/>
    <dgm:cxn modelId="{C723E7A3-941F-42C8-B32D-FBB1493A2D92}" srcId="{FC273E38-53B5-43EB-B7F7-D37786A722D1}" destId="{A4DFF3FC-D2AF-44A1-98F2-EB86274B7FA4}" srcOrd="3" destOrd="0" parTransId="{AA16F3A1-83E8-4A13-95AE-4A28BDEC2352}" sibTransId="{7A181F4D-47DD-42C9-ACFE-0F1107E5961E}"/>
    <dgm:cxn modelId="{A1CC22B9-FBAB-4EBB-A35A-5B01FED3EE4C}" srcId="{FC273E38-53B5-43EB-B7F7-D37786A722D1}" destId="{12068299-D23E-4133-B8DA-538B5C8B70D3}" srcOrd="1" destOrd="0" parTransId="{4419F412-4848-4C5D-B485-0D0DDDA03E18}" sibTransId="{07969F05-48FA-4E75-933A-1C88DDECC7A4}"/>
    <dgm:cxn modelId="{5B9138EB-FD29-4296-8781-5CEF20B295DF}" srcId="{FC273E38-53B5-43EB-B7F7-D37786A722D1}" destId="{E46D773D-1868-4C79-A835-ABC4E4AFE834}" srcOrd="0" destOrd="0" parTransId="{D9001260-DDA4-4AE6-8B4C-261FF72F33F4}" sibTransId="{BFBC3D91-BE34-406B-849D-D416711F01A8}"/>
    <dgm:cxn modelId="{27C0005E-4D93-4123-A2B6-5482C8FECD42}" type="presParOf" srcId="{F64BDFDE-02C8-4EB7-A94A-F87A37B6F13A}" destId="{040347B4-D0EC-4641-B60A-B66F3E20F64E}" srcOrd="0" destOrd="0" presId="urn:microsoft.com/office/officeart/2005/8/layout/default"/>
    <dgm:cxn modelId="{298CB9BE-EA12-4C53-AEF7-34DBFF6DCBB6}" type="presParOf" srcId="{F64BDFDE-02C8-4EB7-A94A-F87A37B6F13A}" destId="{1F28B0A3-46A8-41AE-94C1-AFD19AB1CE67}" srcOrd="1" destOrd="0" presId="urn:microsoft.com/office/officeart/2005/8/layout/default"/>
    <dgm:cxn modelId="{84E61213-B26E-4209-A9FC-0594BCCFF526}" type="presParOf" srcId="{F64BDFDE-02C8-4EB7-A94A-F87A37B6F13A}" destId="{C66A7242-FD0F-480A-8A71-CF431B687E48}" srcOrd="2" destOrd="0" presId="urn:microsoft.com/office/officeart/2005/8/layout/default"/>
    <dgm:cxn modelId="{B9780799-14EF-4B04-9A88-650F89ECECDE}" type="presParOf" srcId="{F64BDFDE-02C8-4EB7-A94A-F87A37B6F13A}" destId="{42A9FA12-AB2F-4135-AFDF-412891B732F0}" srcOrd="3" destOrd="0" presId="urn:microsoft.com/office/officeart/2005/8/layout/default"/>
    <dgm:cxn modelId="{43CCF01A-1A80-44A0-91DE-D90ADD65EDB6}" type="presParOf" srcId="{F64BDFDE-02C8-4EB7-A94A-F87A37B6F13A}" destId="{7B9765D2-ED88-4ECF-8A29-161BAB7BE17F}" srcOrd="4" destOrd="0" presId="urn:microsoft.com/office/officeart/2005/8/layout/default"/>
    <dgm:cxn modelId="{DC8CE143-B9C9-4479-ABFC-334841B48113}" type="presParOf" srcId="{F64BDFDE-02C8-4EB7-A94A-F87A37B6F13A}" destId="{917723C5-4403-407B-B7E0-31A38875F5CD}" srcOrd="5" destOrd="0" presId="urn:microsoft.com/office/officeart/2005/8/layout/default"/>
    <dgm:cxn modelId="{64D7722C-E68D-488B-9F7A-0A0A00E48327}" type="presParOf" srcId="{F64BDFDE-02C8-4EB7-A94A-F87A37B6F13A}" destId="{744DAFF7-F502-44AA-B95C-0958E01C38F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6512C44-C0EF-4AEA-AFE7-AAA6B0F3A922}" type="doc">
      <dgm:prSet loTypeId="urn:microsoft.com/office/officeart/2005/8/layout/hList1" loCatId="list" qsTypeId="urn:microsoft.com/office/officeart/2005/8/quickstyle/simple1" qsCatId="simple" csTypeId="urn:microsoft.com/office/officeart/2005/8/colors/accent2_5" csCatId="accent2" phldr="1"/>
      <dgm:spPr/>
      <dgm:t>
        <a:bodyPr/>
        <a:lstStyle/>
        <a:p>
          <a:pPr rtl="1"/>
          <a:endParaRPr lang="fa-IR"/>
        </a:p>
      </dgm:t>
    </dgm:pt>
    <dgm:pt modelId="{15826169-D6CC-45D2-A25F-681493ADBBF9}">
      <dgm:prSet custT="1"/>
      <dgm:spPr/>
      <dgm:t>
        <a:bodyPr/>
        <a:lstStyle/>
        <a:p>
          <a:pPr algn="ctr" rtl="1"/>
          <a:r>
            <a:rPr lang="fa-IR" sz="1800" b="1" dirty="0">
              <a:cs typeface="B Titr" panose="00000700000000000000" pitchFamily="2" charset="-78"/>
            </a:rPr>
            <a:t>براساس نوع آرد</a:t>
          </a:r>
          <a:endParaRPr lang="fa-IR" sz="1800" dirty="0">
            <a:cs typeface="B Titr" panose="00000700000000000000" pitchFamily="2" charset="-78"/>
          </a:endParaRPr>
        </a:p>
      </dgm:t>
    </dgm:pt>
    <dgm:pt modelId="{B05C2E76-136C-4A10-BCD3-B79DDBB78F99}" type="parTrans" cxnId="{61A1237D-4D8A-4971-A973-F6A98C199E38}">
      <dgm:prSet/>
      <dgm:spPr/>
      <dgm:t>
        <a:bodyPr/>
        <a:lstStyle/>
        <a:p>
          <a:pPr rtl="1"/>
          <a:endParaRPr lang="fa-IR"/>
        </a:p>
      </dgm:t>
    </dgm:pt>
    <dgm:pt modelId="{89FE9E8C-D68F-4886-9F44-A6985A3A8E05}" type="sibTrans" cxnId="{61A1237D-4D8A-4971-A973-F6A98C199E38}">
      <dgm:prSet/>
      <dgm:spPr/>
      <dgm:t>
        <a:bodyPr/>
        <a:lstStyle/>
        <a:p>
          <a:pPr rtl="1"/>
          <a:endParaRPr lang="fa-IR"/>
        </a:p>
      </dgm:t>
    </dgm:pt>
    <dgm:pt modelId="{11D40E31-79A6-4C49-B6D4-D7EF9A6EDC87}">
      <dgm:prSet custT="1"/>
      <dgm:spPr/>
      <dgm:t>
        <a:bodyPr/>
        <a:lstStyle/>
        <a:p>
          <a:pPr algn="ctr" rtl="1"/>
          <a:r>
            <a:rPr lang="fa-IR" sz="1800" b="1" dirty="0">
              <a:cs typeface="B Titr" panose="00000700000000000000" pitchFamily="2" charset="-78"/>
            </a:rPr>
            <a:t>براساس شکل هندسی</a:t>
          </a:r>
          <a:endParaRPr lang="fa-IR" sz="1800" dirty="0">
            <a:cs typeface="B Titr" panose="00000700000000000000" pitchFamily="2" charset="-78"/>
          </a:endParaRPr>
        </a:p>
      </dgm:t>
    </dgm:pt>
    <dgm:pt modelId="{E06DE95D-3AE0-4A3A-AE9A-DE7CB63BA10D}" type="parTrans" cxnId="{0DDF26FF-03A7-42A8-A04D-7E813C65F356}">
      <dgm:prSet/>
      <dgm:spPr/>
      <dgm:t>
        <a:bodyPr/>
        <a:lstStyle/>
        <a:p>
          <a:pPr rtl="1"/>
          <a:endParaRPr lang="fa-IR"/>
        </a:p>
      </dgm:t>
    </dgm:pt>
    <dgm:pt modelId="{BEE86B36-0B8D-482E-92BC-2791077B5655}" type="sibTrans" cxnId="{0DDF26FF-03A7-42A8-A04D-7E813C65F356}">
      <dgm:prSet/>
      <dgm:spPr/>
      <dgm:t>
        <a:bodyPr/>
        <a:lstStyle/>
        <a:p>
          <a:pPr rtl="1"/>
          <a:endParaRPr lang="fa-IR"/>
        </a:p>
      </dgm:t>
    </dgm:pt>
    <dgm:pt modelId="{04091F77-E4B3-4CFF-97EE-A39392E0C691}">
      <dgm:prSet custT="1"/>
      <dgm:spPr/>
      <dgm:t>
        <a:bodyPr/>
        <a:lstStyle/>
        <a:p>
          <a:pPr algn="ctr" rtl="1"/>
          <a:r>
            <a:rPr lang="fa-IR" sz="1800" b="1" dirty="0">
              <a:cs typeface="B Titr" panose="00000700000000000000" pitchFamily="2" charset="-78"/>
            </a:rPr>
            <a:t>براساس الگوی پخت</a:t>
          </a:r>
          <a:endParaRPr lang="fa-IR" sz="1800" dirty="0">
            <a:cs typeface="B Titr" panose="00000700000000000000" pitchFamily="2" charset="-78"/>
          </a:endParaRPr>
        </a:p>
      </dgm:t>
    </dgm:pt>
    <dgm:pt modelId="{8D6904A5-BA36-4E9C-8614-3EEDC8D4E123}" type="parTrans" cxnId="{4198C805-1BE1-4ECA-87A2-981ABCC52991}">
      <dgm:prSet/>
      <dgm:spPr/>
      <dgm:t>
        <a:bodyPr/>
        <a:lstStyle/>
        <a:p>
          <a:pPr rtl="1"/>
          <a:endParaRPr lang="fa-IR"/>
        </a:p>
      </dgm:t>
    </dgm:pt>
    <dgm:pt modelId="{BC5BBAEC-AE62-470B-9061-5C119455B689}" type="sibTrans" cxnId="{4198C805-1BE1-4ECA-87A2-981ABCC52991}">
      <dgm:prSet/>
      <dgm:spPr/>
      <dgm:t>
        <a:bodyPr/>
        <a:lstStyle/>
        <a:p>
          <a:pPr rtl="1"/>
          <a:endParaRPr lang="fa-IR"/>
        </a:p>
      </dgm:t>
    </dgm:pt>
    <dgm:pt modelId="{5DE5E304-944A-4087-9ADA-4BEC6AF14F2A}">
      <dgm:prSet custT="1"/>
      <dgm:spPr/>
      <dgm:t>
        <a:bodyPr/>
        <a:lstStyle/>
        <a:p>
          <a:pPr algn="ctr" rtl="1"/>
          <a:r>
            <a:rPr lang="fa-IR" sz="1800" b="1" dirty="0">
              <a:cs typeface="B Titr" panose="00000700000000000000" pitchFamily="2" charset="-78"/>
            </a:rPr>
            <a:t>براساس سبک پخت</a:t>
          </a:r>
          <a:endParaRPr lang="fa-IR" sz="1800" dirty="0">
            <a:cs typeface="B Titr" panose="00000700000000000000" pitchFamily="2" charset="-78"/>
          </a:endParaRPr>
        </a:p>
      </dgm:t>
    </dgm:pt>
    <dgm:pt modelId="{0D5428ED-BB75-4EF5-A222-A0CB5866026F}" type="parTrans" cxnId="{FFDA0925-34CB-4138-BAE8-8D69E5636834}">
      <dgm:prSet/>
      <dgm:spPr/>
      <dgm:t>
        <a:bodyPr/>
        <a:lstStyle/>
        <a:p>
          <a:pPr rtl="1"/>
          <a:endParaRPr lang="fa-IR"/>
        </a:p>
      </dgm:t>
    </dgm:pt>
    <dgm:pt modelId="{6E067C2B-49EA-4EFD-8D06-04099A0C7478}" type="sibTrans" cxnId="{FFDA0925-34CB-4138-BAE8-8D69E5636834}">
      <dgm:prSet/>
      <dgm:spPr/>
      <dgm:t>
        <a:bodyPr/>
        <a:lstStyle/>
        <a:p>
          <a:pPr rtl="1"/>
          <a:endParaRPr lang="fa-IR"/>
        </a:p>
      </dgm:t>
    </dgm:pt>
    <dgm:pt modelId="{A506BA05-8E86-4EA0-AA55-2CA3E7A01233}">
      <dgm:prSet custT="1"/>
      <dgm:spPr/>
      <dgm:t>
        <a:bodyPr/>
        <a:lstStyle/>
        <a:p>
          <a:pPr algn="ctr" rtl="1"/>
          <a:r>
            <a:rPr lang="fa-IR" sz="1800" b="1" dirty="0">
              <a:cs typeface="B Titr" panose="00000700000000000000" pitchFamily="2" charset="-78"/>
            </a:rPr>
            <a:t>براساس ارزش غذایی</a:t>
          </a:r>
          <a:endParaRPr lang="fa-IR" sz="1800" dirty="0">
            <a:cs typeface="B Titr" panose="00000700000000000000" pitchFamily="2" charset="-78"/>
          </a:endParaRPr>
        </a:p>
      </dgm:t>
    </dgm:pt>
    <dgm:pt modelId="{56F3C151-FE25-43DE-BF78-5B72797FD905}" type="parTrans" cxnId="{0154BC2D-8722-4B15-9EDA-D74019510762}">
      <dgm:prSet/>
      <dgm:spPr/>
      <dgm:t>
        <a:bodyPr/>
        <a:lstStyle/>
        <a:p>
          <a:pPr rtl="1"/>
          <a:endParaRPr lang="fa-IR"/>
        </a:p>
      </dgm:t>
    </dgm:pt>
    <dgm:pt modelId="{1F0748E8-0AF0-410E-90A8-B460A2C320F9}" type="sibTrans" cxnId="{0154BC2D-8722-4B15-9EDA-D74019510762}">
      <dgm:prSet/>
      <dgm:spPr/>
      <dgm:t>
        <a:bodyPr/>
        <a:lstStyle/>
        <a:p>
          <a:pPr rtl="1"/>
          <a:endParaRPr lang="fa-IR"/>
        </a:p>
      </dgm:t>
    </dgm:pt>
    <dgm:pt modelId="{7B98EC47-6AF7-4F2D-BA5E-77D685C62514}">
      <dgm:prSet custT="1"/>
      <dgm:spPr/>
      <dgm:t>
        <a:bodyPr/>
        <a:lstStyle/>
        <a:p>
          <a:pPr algn="ctr" rtl="1"/>
          <a:r>
            <a:rPr lang="fa-IR" sz="1800" b="1" dirty="0">
              <a:cs typeface="B Titr" panose="00000700000000000000" pitchFamily="2" charset="-78"/>
            </a:rPr>
            <a:t>نان صنعتی</a:t>
          </a:r>
          <a:endParaRPr lang="fa-IR" sz="1800" dirty="0">
            <a:cs typeface="B Titr" panose="00000700000000000000" pitchFamily="2" charset="-78"/>
          </a:endParaRPr>
        </a:p>
      </dgm:t>
    </dgm:pt>
    <dgm:pt modelId="{CD33E295-3DE4-4CD7-9CC6-04E3562F89CA}" type="parTrans" cxnId="{60129034-BBDA-4C21-8380-5304F385FDDE}">
      <dgm:prSet/>
      <dgm:spPr/>
      <dgm:t>
        <a:bodyPr/>
        <a:lstStyle/>
        <a:p>
          <a:pPr rtl="1"/>
          <a:endParaRPr lang="fa-IR"/>
        </a:p>
      </dgm:t>
    </dgm:pt>
    <dgm:pt modelId="{75D84B02-73B3-4CA2-BE26-12B810601CDF}" type="sibTrans" cxnId="{60129034-BBDA-4C21-8380-5304F385FDDE}">
      <dgm:prSet/>
      <dgm:spPr/>
      <dgm:t>
        <a:bodyPr/>
        <a:lstStyle/>
        <a:p>
          <a:pPr rtl="1"/>
          <a:endParaRPr lang="fa-IR"/>
        </a:p>
      </dgm:t>
    </dgm:pt>
    <dgm:pt modelId="{8E15CA6F-B53D-4E6F-8444-73FC3B7CA97C}">
      <dgm:prSet custT="1"/>
      <dgm:spPr/>
      <dgm:t>
        <a:bodyPr lIns="360000" tIns="108000" rIns="36000" bIns="144000" anchor="t" anchorCtr="0"/>
        <a:lstStyle/>
        <a:p>
          <a:pPr algn="just" rtl="1">
            <a:buNone/>
          </a:pPr>
          <a:r>
            <a:rPr lang="fa-IR" sz="2400" b="1" dirty="0">
              <a:cs typeface="B Titr" panose="00000700000000000000" pitchFamily="2" charset="-78"/>
            </a:rPr>
            <a:t>تولید شده با استفاده از ماشین آلات و تکنولوژی های مدرن</a:t>
          </a:r>
          <a:endParaRPr lang="fa-IR" sz="2400" dirty="0">
            <a:cs typeface="B Titr" panose="00000700000000000000" pitchFamily="2" charset="-78"/>
          </a:endParaRPr>
        </a:p>
      </dgm:t>
    </dgm:pt>
    <dgm:pt modelId="{F0AF54EA-E471-4496-9CC6-EECFF6EE205C}" type="parTrans" cxnId="{40DF1913-0A67-4208-A824-C6587BE89FDC}">
      <dgm:prSet/>
      <dgm:spPr/>
      <dgm:t>
        <a:bodyPr/>
        <a:lstStyle/>
        <a:p>
          <a:pPr rtl="1"/>
          <a:endParaRPr lang="fa-IR"/>
        </a:p>
      </dgm:t>
    </dgm:pt>
    <dgm:pt modelId="{44138068-515A-4D8E-9E3A-D5C38447E1EF}" type="sibTrans" cxnId="{40DF1913-0A67-4208-A824-C6587BE89FDC}">
      <dgm:prSet/>
      <dgm:spPr/>
      <dgm:t>
        <a:bodyPr/>
        <a:lstStyle/>
        <a:p>
          <a:pPr rtl="1"/>
          <a:endParaRPr lang="fa-IR"/>
        </a:p>
      </dgm:t>
    </dgm:pt>
    <dgm:pt modelId="{07DAA2CF-0B75-49B9-958F-D6A8C2B5564D}">
      <dgm:prSet custT="1"/>
      <dgm:spPr/>
      <dgm:t>
        <a:bodyPr lIns="144000" rIns="108000"/>
        <a:lstStyle/>
        <a:p>
          <a:pPr algn="justLow" rtl="1">
            <a:buNone/>
          </a:pPr>
          <a:r>
            <a:rPr lang="fa-IR" sz="2400" b="1" dirty="0">
              <a:cs typeface="B Titr" panose="00000700000000000000" pitchFamily="2" charset="-78"/>
            </a:rPr>
            <a:t>نان سفید (سبوس گیری شده) یا نان کامل (تهیه شده از همه قسمت های دانه گندم) </a:t>
          </a:r>
          <a:endParaRPr lang="fa-IR" sz="2400" dirty="0">
            <a:cs typeface="B Titr" panose="00000700000000000000" pitchFamily="2" charset="-78"/>
          </a:endParaRPr>
        </a:p>
      </dgm:t>
    </dgm:pt>
    <dgm:pt modelId="{47AAFDFF-5F6F-4E4F-BBBC-486BDB567BEB}" type="parTrans" cxnId="{DF6180B3-AC87-4369-A994-5DCEB1386FDE}">
      <dgm:prSet/>
      <dgm:spPr/>
      <dgm:t>
        <a:bodyPr/>
        <a:lstStyle/>
        <a:p>
          <a:pPr rtl="1"/>
          <a:endParaRPr lang="fa-IR"/>
        </a:p>
      </dgm:t>
    </dgm:pt>
    <dgm:pt modelId="{83FA032C-7EA5-4E29-9C91-CC16669423F0}" type="sibTrans" cxnId="{DF6180B3-AC87-4369-A994-5DCEB1386FDE}">
      <dgm:prSet/>
      <dgm:spPr/>
      <dgm:t>
        <a:bodyPr/>
        <a:lstStyle/>
        <a:p>
          <a:pPr rtl="1"/>
          <a:endParaRPr lang="fa-IR"/>
        </a:p>
      </dgm:t>
    </dgm:pt>
    <dgm:pt modelId="{69325145-9BF6-4AAE-8F2A-1408AC495AE9}">
      <dgm:prSet custT="1"/>
      <dgm:spPr/>
      <dgm:t>
        <a:bodyPr/>
        <a:lstStyle/>
        <a:p>
          <a:pPr algn="justLow" rtl="1">
            <a:buNone/>
          </a:pPr>
          <a:r>
            <a:rPr lang="fa-IR" sz="2400" b="1" dirty="0">
              <a:cs typeface="B Titr" panose="00000700000000000000" pitchFamily="2" charset="-78"/>
            </a:rPr>
            <a:t>دستی و دستگاهی</a:t>
          </a:r>
          <a:endParaRPr lang="fa-IR" sz="2400" dirty="0">
            <a:cs typeface="B Titr" panose="00000700000000000000" pitchFamily="2" charset="-78"/>
          </a:endParaRPr>
        </a:p>
      </dgm:t>
    </dgm:pt>
    <dgm:pt modelId="{7C4472BD-B5FA-493D-8879-F037D4B099C4}" type="parTrans" cxnId="{0FB5A228-55ED-46C2-BCC9-A293388DA206}">
      <dgm:prSet/>
      <dgm:spPr/>
      <dgm:t>
        <a:bodyPr/>
        <a:lstStyle/>
        <a:p>
          <a:pPr rtl="1"/>
          <a:endParaRPr lang="fa-IR"/>
        </a:p>
      </dgm:t>
    </dgm:pt>
    <dgm:pt modelId="{D60D02DA-57CA-4B8E-B0C2-C7636445FE8A}" type="sibTrans" cxnId="{0FB5A228-55ED-46C2-BCC9-A293388DA206}">
      <dgm:prSet/>
      <dgm:spPr/>
      <dgm:t>
        <a:bodyPr/>
        <a:lstStyle/>
        <a:p>
          <a:pPr rtl="1"/>
          <a:endParaRPr lang="fa-IR"/>
        </a:p>
      </dgm:t>
    </dgm:pt>
    <dgm:pt modelId="{229FC705-130D-4C49-90C5-AEE6365659B2}">
      <dgm:prSet custT="1"/>
      <dgm:spPr/>
      <dgm:t>
        <a:bodyPr/>
        <a:lstStyle/>
        <a:p>
          <a:pPr algn="justLow" rtl="1">
            <a:buNone/>
          </a:pPr>
          <a:r>
            <a:rPr lang="fa-IR" sz="2400" b="1" dirty="0">
              <a:cs typeface="B Titr" panose="00000700000000000000" pitchFamily="2" charset="-78"/>
            </a:rPr>
            <a:t>مسطح، نیمه حجیم و حجیم </a:t>
          </a:r>
          <a:endParaRPr lang="fa-IR" sz="2400" dirty="0">
            <a:cs typeface="B Titr" panose="00000700000000000000" pitchFamily="2" charset="-78"/>
          </a:endParaRPr>
        </a:p>
      </dgm:t>
    </dgm:pt>
    <dgm:pt modelId="{BB4F719D-4D07-479F-B833-2C120194B547}" type="parTrans" cxnId="{C3307AB3-DE02-49F7-A2D4-0939D1BA8547}">
      <dgm:prSet/>
      <dgm:spPr/>
      <dgm:t>
        <a:bodyPr/>
        <a:lstStyle/>
        <a:p>
          <a:pPr rtl="1"/>
          <a:endParaRPr lang="fa-IR"/>
        </a:p>
      </dgm:t>
    </dgm:pt>
    <dgm:pt modelId="{51F24387-604B-4C8F-8C96-F83EF80CEEAF}" type="sibTrans" cxnId="{C3307AB3-DE02-49F7-A2D4-0939D1BA8547}">
      <dgm:prSet/>
      <dgm:spPr/>
      <dgm:t>
        <a:bodyPr/>
        <a:lstStyle/>
        <a:p>
          <a:pPr rtl="1"/>
          <a:endParaRPr lang="fa-IR"/>
        </a:p>
      </dgm:t>
    </dgm:pt>
    <dgm:pt modelId="{74CC87FF-1A1E-4320-965E-FD3718612298}">
      <dgm:prSet custT="1"/>
      <dgm:spPr/>
      <dgm:t>
        <a:bodyPr/>
        <a:lstStyle/>
        <a:p>
          <a:pPr algn="ctr" rtl="1">
            <a:buNone/>
          </a:pPr>
          <a:r>
            <a:rPr lang="fa-IR" sz="2400" b="1" dirty="0">
              <a:cs typeface="B Titr" panose="00000700000000000000" pitchFamily="2" charset="-78"/>
            </a:rPr>
            <a:t>تافتون،</a:t>
          </a:r>
          <a:endParaRPr lang="fa-IR" sz="2400" dirty="0">
            <a:cs typeface="B Titr" panose="00000700000000000000" pitchFamily="2" charset="-78"/>
          </a:endParaRPr>
        </a:p>
      </dgm:t>
    </dgm:pt>
    <dgm:pt modelId="{06F6BF52-B29D-4B33-8698-1EBFD6356C26}" type="parTrans" cxnId="{05E1AD1D-18EE-4707-9487-FAAD909C7802}">
      <dgm:prSet/>
      <dgm:spPr/>
      <dgm:t>
        <a:bodyPr/>
        <a:lstStyle/>
        <a:p>
          <a:pPr rtl="1"/>
          <a:endParaRPr lang="fa-IR"/>
        </a:p>
      </dgm:t>
    </dgm:pt>
    <dgm:pt modelId="{4B8F4896-4D39-4104-AE00-D15D26CA79C6}" type="sibTrans" cxnId="{05E1AD1D-18EE-4707-9487-FAAD909C7802}">
      <dgm:prSet/>
      <dgm:spPr/>
      <dgm:t>
        <a:bodyPr/>
        <a:lstStyle/>
        <a:p>
          <a:pPr rtl="1"/>
          <a:endParaRPr lang="fa-IR"/>
        </a:p>
      </dgm:t>
    </dgm:pt>
    <dgm:pt modelId="{4E1FD0B4-6956-4617-8D85-CBEFCD0B64ED}">
      <dgm:prSet custT="1"/>
      <dgm:spPr/>
      <dgm:t>
        <a:bodyPr/>
        <a:lstStyle/>
        <a:p>
          <a:pPr algn="justLow" rtl="1">
            <a:buNone/>
          </a:pPr>
          <a:r>
            <a:rPr lang="fa-IR" sz="2400" b="1" dirty="0">
              <a:cs typeface="B Titr" panose="00000700000000000000" pitchFamily="2" charset="-78"/>
            </a:rPr>
            <a:t>مانند نان گندم، نان جو، جو دوسر، </a:t>
          </a:r>
          <a:r>
            <a:rPr lang="fa-IR" sz="2800" b="1" dirty="0">
              <a:cs typeface="B Titr" panose="00000700000000000000" pitchFamily="2" charset="-78"/>
            </a:rPr>
            <a:t>چاودار</a:t>
          </a:r>
          <a:r>
            <a:rPr lang="fa-IR" sz="2400" b="1" dirty="0">
              <a:cs typeface="B Titr" panose="00000700000000000000" pitchFamily="2" charset="-78"/>
            </a:rPr>
            <a:t>، سویا و جوگندم </a:t>
          </a:r>
          <a:endParaRPr lang="fa-IR" sz="2400" dirty="0">
            <a:cs typeface="B Titr" panose="00000700000000000000" pitchFamily="2" charset="-78"/>
          </a:endParaRPr>
        </a:p>
      </dgm:t>
    </dgm:pt>
    <dgm:pt modelId="{1AE9E669-90F3-4A29-81FF-816726C74131}" type="parTrans" cxnId="{C9567F8F-4631-4FC8-86D4-520D3314BC63}">
      <dgm:prSet/>
      <dgm:spPr/>
      <dgm:t>
        <a:bodyPr/>
        <a:lstStyle/>
        <a:p>
          <a:pPr rtl="1"/>
          <a:endParaRPr lang="fa-IR"/>
        </a:p>
      </dgm:t>
    </dgm:pt>
    <dgm:pt modelId="{1625031B-2D0C-48A1-B586-461D6B6272AC}" type="sibTrans" cxnId="{C9567F8F-4631-4FC8-86D4-520D3314BC63}">
      <dgm:prSet/>
      <dgm:spPr/>
      <dgm:t>
        <a:bodyPr/>
        <a:lstStyle/>
        <a:p>
          <a:pPr rtl="1"/>
          <a:endParaRPr lang="fa-IR"/>
        </a:p>
      </dgm:t>
    </dgm:pt>
    <dgm:pt modelId="{B22FB4CA-54E3-4F08-9631-DE146471AA78}">
      <dgm:prSet custT="1"/>
      <dgm:spPr/>
      <dgm:t>
        <a:bodyPr/>
        <a:lstStyle/>
        <a:p>
          <a:pPr algn="ctr" rtl="1">
            <a:buNone/>
          </a:pPr>
          <a:r>
            <a:rPr lang="fa-IR" sz="2400" b="1" dirty="0">
              <a:cs typeface="B Titr" panose="00000700000000000000" pitchFamily="2" charset="-78"/>
            </a:rPr>
            <a:t>لواش،</a:t>
          </a:r>
          <a:endParaRPr lang="fa-IR" sz="2400" dirty="0">
            <a:cs typeface="B Titr" panose="00000700000000000000" pitchFamily="2" charset="-78"/>
          </a:endParaRPr>
        </a:p>
      </dgm:t>
    </dgm:pt>
    <dgm:pt modelId="{89060633-AFD8-4FFC-AF03-941D8811A990}" type="parTrans" cxnId="{24DDFEED-CE8A-45F3-A9B9-49D31B954CA9}">
      <dgm:prSet/>
      <dgm:spPr/>
      <dgm:t>
        <a:bodyPr/>
        <a:lstStyle/>
        <a:p>
          <a:pPr rtl="1"/>
          <a:endParaRPr lang="fa-IR"/>
        </a:p>
      </dgm:t>
    </dgm:pt>
    <dgm:pt modelId="{25E09E1A-B778-4709-B5DE-8C747B539AFF}" type="sibTrans" cxnId="{24DDFEED-CE8A-45F3-A9B9-49D31B954CA9}">
      <dgm:prSet/>
      <dgm:spPr/>
      <dgm:t>
        <a:bodyPr/>
        <a:lstStyle/>
        <a:p>
          <a:pPr rtl="1"/>
          <a:endParaRPr lang="fa-IR"/>
        </a:p>
      </dgm:t>
    </dgm:pt>
    <dgm:pt modelId="{8D5CC4A4-B7EB-4DEE-BC18-2D519AF5E047}">
      <dgm:prSet custT="1"/>
      <dgm:spPr/>
      <dgm:t>
        <a:bodyPr/>
        <a:lstStyle/>
        <a:p>
          <a:pPr algn="ctr" rtl="1">
            <a:buNone/>
          </a:pPr>
          <a:r>
            <a:rPr lang="fa-IR" sz="2400" b="1" dirty="0">
              <a:cs typeface="B Titr" panose="00000700000000000000" pitchFamily="2" charset="-78"/>
            </a:rPr>
            <a:t> بربری و سنگک </a:t>
          </a:r>
          <a:endParaRPr lang="fa-IR" sz="2400" dirty="0">
            <a:cs typeface="B Titr" panose="00000700000000000000" pitchFamily="2" charset="-78"/>
          </a:endParaRPr>
        </a:p>
      </dgm:t>
    </dgm:pt>
    <dgm:pt modelId="{1CAF3601-522C-4AB4-9FC0-46C920243C93}" type="parTrans" cxnId="{FBB58C21-73C9-42FD-93BE-F344F545A6E0}">
      <dgm:prSet/>
      <dgm:spPr/>
      <dgm:t>
        <a:bodyPr/>
        <a:lstStyle/>
        <a:p>
          <a:pPr rtl="1"/>
          <a:endParaRPr lang="fa-IR"/>
        </a:p>
      </dgm:t>
    </dgm:pt>
    <dgm:pt modelId="{0CDFC5F5-F66B-43DE-ADB9-8C811BF8B24C}" type="sibTrans" cxnId="{FBB58C21-73C9-42FD-93BE-F344F545A6E0}">
      <dgm:prSet/>
      <dgm:spPr/>
      <dgm:t>
        <a:bodyPr/>
        <a:lstStyle/>
        <a:p>
          <a:pPr rtl="1"/>
          <a:endParaRPr lang="fa-IR"/>
        </a:p>
      </dgm:t>
    </dgm:pt>
    <dgm:pt modelId="{1DDAD9D6-F91A-4325-8DE3-FF4DFAA5EE25}" type="pres">
      <dgm:prSet presAssocID="{B6512C44-C0EF-4AEA-AFE7-AAA6B0F3A922}" presName="Name0" presStyleCnt="0">
        <dgm:presLayoutVars>
          <dgm:dir/>
          <dgm:animLvl val="lvl"/>
          <dgm:resizeHandles val="exact"/>
        </dgm:presLayoutVars>
      </dgm:prSet>
      <dgm:spPr/>
    </dgm:pt>
    <dgm:pt modelId="{0CC61B9C-FA5B-4F24-A968-3036E905D69C}" type="pres">
      <dgm:prSet presAssocID="{15826169-D6CC-45D2-A25F-681493ADBBF9}" presName="composite" presStyleCnt="0"/>
      <dgm:spPr/>
    </dgm:pt>
    <dgm:pt modelId="{C9CCCE2C-B167-42EF-A932-A2D6CEE64E4D}" type="pres">
      <dgm:prSet presAssocID="{15826169-D6CC-45D2-A25F-681493ADBBF9}" presName="parTx" presStyleLbl="alignNode1" presStyleIdx="0" presStyleCnt="6">
        <dgm:presLayoutVars>
          <dgm:chMax val="0"/>
          <dgm:chPref val="0"/>
          <dgm:bulletEnabled val="1"/>
        </dgm:presLayoutVars>
      </dgm:prSet>
      <dgm:spPr/>
    </dgm:pt>
    <dgm:pt modelId="{5D63D7E5-8169-4CF2-90DF-AFEC01FC9F2E}" type="pres">
      <dgm:prSet presAssocID="{15826169-D6CC-45D2-A25F-681493ADBBF9}" presName="desTx" presStyleLbl="alignAccFollowNode1" presStyleIdx="0" presStyleCnt="6">
        <dgm:presLayoutVars>
          <dgm:bulletEnabled val="1"/>
        </dgm:presLayoutVars>
      </dgm:prSet>
      <dgm:spPr/>
    </dgm:pt>
    <dgm:pt modelId="{39654989-0DCD-4921-82FA-7E285AFC41F2}" type="pres">
      <dgm:prSet presAssocID="{89FE9E8C-D68F-4886-9F44-A6985A3A8E05}" presName="space" presStyleCnt="0"/>
      <dgm:spPr/>
    </dgm:pt>
    <dgm:pt modelId="{6E8A44E4-7E6D-42B5-80E1-35F42CBEEDB1}" type="pres">
      <dgm:prSet presAssocID="{11D40E31-79A6-4C49-B6D4-D7EF9A6EDC87}" presName="composite" presStyleCnt="0"/>
      <dgm:spPr/>
    </dgm:pt>
    <dgm:pt modelId="{CA6EB7E4-67A3-499E-8ADF-E9ACE2EC750C}" type="pres">
      <dgm:prSet presAssocID="{11D40E31-79A6-4C49-B6D4-D7EF9A6EDC87}" presName="parTx" presStyleLbl="alignNode1" presStyleIdx="1" presStyleCnt="6">
        <dgm:presLayoutVars>
          <dgm:chMax val="0"/>
          <dgm:chPref val="0"/>
          <dgm:bulletEnabled val="1"/>
        </dgm:presLayoutVars>
      </dgm:prSet>
      <dgm:spPr/>
    </dgm:pt>
    <dgm:pt modelId="{8CE8178C-CD8E-4A6F-96DC-ABDE3214FC39}" type="pres">
      <dgm:prSet presAssocID="{11D40E31-79A6-4C49-B6D4-D7EF9A6EDC87}" presName="desTx" presStyleLbl="alignAccFollowNode1" presStyleIdx="1" presStyleCnt="6">
        <dgm:presLayoutVars>
          <dgm:bulletEnabled val="1"/>
        </dgm:presLayoutVars>
      </dgm:prSet>
      <dgm:spPr/>
    </dgm:pt>
    <dgm:pt modelId="{25BD6899-FB78-4B22-8B6D-2BA55DB384E9}" type="pres">
      <dgm:prSet presAssocID="{BEE86B36-0B8D-482E-92BC-2791077B5655}" presName="space" presStyleCnt="0"/>
      <dgm:spPr/>
    </dgm:pt>
    <dgm:pt modelId="{F1C59303-76CE-4282-B16A-7BC9AF989061}" type="pres">
      <dgm:prSet presAssocID="{04091F77-E4B3-4CFF-97EE-A39392E0C691}" presName="composite" presStyleCnt="0"/>
      <dgm:spPr/>
    </dgm:pt>
    <dgm:pt modelId="{DADC8E2D-7B78-4F2E-A8CD-948BADE4F675}" type="pres">
      <dgm:prSet presAssocID="{04091F77-E4B3-4CFF-97EE-A39392E0C691}" presName="parTx" presStyleLbl="alignNode1" presStyleIdx="2" presStyleCnt="6" custScaleY="109265">
        <dgm:presLayoutVars>
          <dgm:chMax val="0"/>
          <dgm:chPref val="0"/>
          <dgm:bulletEnabled val="1"/>
        </dgm:presLayoutVars>
      </dgm:prSet>
      <dgm:spPr/>
    </dgm:pt>
    <dgm:pt modelId="{BC2B040C-8A09-430D-8FA8-94EC8A6897B4}" type="pres">
      <dgm:prSet presAssocID="{04091F77-E4B3-4CFF-97EE-A39392E0C691}" presName="desTx" presStyleLbl="alignAccFollowNode1" presStyleIdx="2" presStyleCnt="6">
        <dgm:presLayoutVars>
          <dgm:bulletEnabled val="1"/>
        </dgm:presLayoutVars>
      </dgm:prSet>
      <dgm:spPr/>
    </dgm:pt>
    <dgm:pt modelId="{71C319A9-289F-4D9B-BF8A-F52F1AA5568A}" type="pres">
      <dgm:prSet presAssocID="{BC5BBAEC-AE62-470B-9061-5C119455B689}" presName="space" presStyleCnt="0"/>
      <dgm:spPr/>
    </dgm:pt>
    <dgm:pt modelId="{55CB03EE-286F-4AED-999F-2C6DB9A72994}" type="pres">
      <dgm:prSet presAssocID="{5DE5E304-944A-4087-9ADA-4BEC6AF14F2A}" presName="composite" presStyleCnt="0"/>
      <dgm:spPr/>
    </dgm:pt>
    <dgm:pt modelId="{B93F3F7C-0D6E-49D6-8856-DCF00585B58B}" type="pres">
      <dgm:prSet presAssocID="{5DE5E304-944A-4087-9ADA-4BEC6AF14F2A}" presName="parTx" presStyleLbl="alignNode1" presStyleIdx="3" presStyleCnt="6">
        <dgm:presLayoutVars>
          <dgm:chMax val="0"/>
          <dgm:chPref val="0"/>
          <dgm:bulletEnabled val="1"/>
        </dgm:presLayoutVars>
      </dgm:prSet>
      <dgm:spPr/>
    </dgm:pt>
    <dgm:pt modelId="{D3411FB3-D5C4-47F6-94E0-986DD22FA02B}" type="pres">
      <dgm:prSet presAssocID="{5DE5E304-944A-4087-9ADA-4BEC6AF14F2A}" presName="desTx" presStyleLbl="alignAccFollowNode1" presStyleIdx="3" presStyleCnt="6">
        <dgm:presLayoutVars>
          <dgm:bulletEnabled val="1"/>
        </dgm:presLayoutVars>
      </dgm:prSet>
      <dgm:spPr/>
    </dgm:pt>
    <dgm:pt modelId="{C31AF3A3-B458-4794-A98C-47C3F64259DA}" type="pres">
      <dgm:prSet presAssocID="{6E067C2B-49EA-4EFD-8D06-04099A0C7478}" presName="space" presStyleCnt="0"/>
      <dgm:spPr/>
    </dgm:pt>
    <dgm:pt modelId="{A04B7233-FE94-47AB-9090-C06D5485A86A}" type="pres">
      <dgm:prSet presAssocID="{A506BA05-8E86-4EA0-AA55-2CA3E7A01233}" presName="composite" presStyleCnt="0"/>
      <dgm:spPr/>
    </dgm:pt>
    <dgm:pt modelId="{2C648BD9-2E70-49C4-A1B2-A6BEEE4698FC}" type="pres">
      <dgm:prSet presAssocID="{A506BA05-8E86-4EA0-AA55-2CA3E7A01233}" presName="parTx" presStyleLbl="alignNode1" presStyleIdx="4" presStyleCnt="6">
        <dgm:presLayoutVars>
          <dgm:chMax val="0"/>
          <dgm:chPref val="0"/>
          <dgm:bulletEnabled val="1"/>
        </dgm:presLayoutVars>
      </dgm:prSet>
      <dgm:spPr/>
    </dgm:pt>
    <dgm:pt modelId="{0ECEA2C6-D68F-4BBC-A7E9-0C6025FD1E17}" type="pres">
      <dgm:prSet presAssocID="{A506BA05-8E86-4EA0-AA55-2CA3E7A01233}" presName="desTx" presStyleLbl="alignAccFollowNode1" presStyleIdx="4" presStyleCnt="6">
        <dgm:presLayoutVars>
          <dgm:bulletEnabled val="1"/>
        </dgm:presLayoutVars>
      </dgm:prSet>
      <dgm:spPr/>
    </dgm:pt>
    <dgm:pt modelId="{C06375DE-C3EF-4D5B-AA16-43F9129D9BF9}" type="pres">
      <dgm:prSet presAssocID="{1F0748E8-0AF0-410E-90A8-B460A2C320F9}" presName="space" presStyleCnt="0"/>
      <dgm:spPr/>
    </dgm:pt>
    <dgm:pt modelId="{892D5456-5472-488D-BA05-B7E8A460F64D}" type="pres">
      <dgm:prSet presAssocID="{7B98EC47-6AF7-4F2D-BA5E-77D685C62514}" presName="composite" presStyleCnt="0"/>
      <dgm:spPr/>
    </dgm:pt>
    <dgm:pt modelId="{40AA18D7-A216-4966-A4B9-9D49A58AD3F2}" type="pres">
      <dgm:prSet presAssocID="{7B98EC47-6AF7-4F2D-BA5E-77D685C62514}" presName="parTx" presStyleLbl="alignNode1" presStyleIdx="5" presStyleCnt="6">
        <dgm:presLayoutVars>
          <dgm:chMax val="0"/>
          <dgm:chPref val="0"/>
          <dgm:bulletEnabled val="1"/>
        </dgm:presLayoutVars>
      </dgm:prSet>
      <dgm:spPr/>
    </dgm:pt>
    <dgm:pt modelId="{0FB77185-4F93-4E43-A938-ECE92367FB48}" type="pres">
      <dgm:prSet presAssocID="{7B98EC47-6AF7-4F2D-BA5E-77D685C62514}" presName="desTx" presStyleLbl="alignAccFollowNode1" presStyleIdx="5" presStyleCnt="6" custScaleX="100275">
        <dgm:presLayoutVars>
          <dgm:bulletEnabled val="1"/>
        </dgm:presLayoutVars>
      </dgm:prSet>
      <dgm:spPr/>
    </dgm:pt>
  </dgm:ptLst>
  <dgm:cxnLst>
    <dgm:cxn modelId="{4198C805-1BE1-4ECA-87A2-981ABCC52991}" srcId="{B6512C44-C0EF-4AEA-AFE7-AAA6B0F3A922}" destId="{04091F77-E4B3-4CFF-97EE-A39392E0C691}" srcOrd="2" destOrd="0" parTransId="{8D6904A5-BA36-4E9C-8614-3EEDC8D4E123}" sibTransId="{BC5BBAEC-AE62-470B-9061-5C119455B689}"/>
    <dgm:cxn modelId="{40DF1913-0A67-4208-A824-C6587BE89FDC}" srcId="{7B98EC47-6AF7-4F2D-BA5E-77D685C62514}" destId="{8E15CA6F-B53D-4E6F-8444-73FC3B7CA97C}" srcOrd="0" destOrd="0" parTransId="{F0AF54EA-E471-4496-9CC6-EECFF6EE205C}" sibTransId="{44138068-515A-4D8E-9E3A-D5C38447E1EF}"/>
    <dgm:cxn modelId="{1F9CCE16-7591-4762-A603-8C85E02EEF03}" type="presOf" srcId="{8D5CC4A4-B7EB-4DEE-BC18-2D519AF5E047}" destId="{8CE8178C-CD8E-4A6F-96DC-ABDE3214FC39}" srcOrd="0" destOrd="2" presId="urn:microsoft.com/office/officeart/2005/8/layout/hList1"/>
    <dgm:cxn modelId="{05E1AD1D-18EE-4707-9487-FAAD909C7802}" srcId="{11D40E31-79A6-4C49-B6D4-D7EF9A6EDC87}" destId="{74CC87FF-1A1E-4320-965E-FD3718612298}" srcOrd="0" destOrd="0" parTransId="{06F6BF52-B29D-4B33-8698-1EBFD6356C26}" sibTransId="{4B8F4896-4D39-4104-AE00-D15D26CA79C6}"/>
    <dgm:cxn modelId="{FBB58C21-73C9-42FD-93BE-F344F545A6E0}" srcId="{11D40E31-79A6-4C49-B6D4-D7EF9A6EDC87}" destId="{8D5CC4A4-B7EB-4DEE-BC18-2D519AF5E047}" srcOrd="2" destOrd="0" parTransId="{1CAF3601-522C-4AB4-9FC0-46C920243C93}" sibTransId="{0CDFC5F5-F66B-43DE-ADB9-8C811BF8B24C}"/>
    <dgm:cxn modelId="{F5F65E22-4376-4A06-A70A-633DD354A149}" type="presOf" srcId="{8E15CA6F-B53D-4E6F-8444-73FC3B7CA97C}" destId="{0FB77185-4F93-4E43-A938-ECE92367FB48}" srcOrd="0" destOrd="0" presId="urn:microsoft.com/office/officeart/2005/8/layout/hList1"/>
    <dgm:cxn modelId="{FFDA0925-34CB-4138-BAE8-8D69E5636834}" srcId="{B6512C44-C0EF-4AEA-AFE7-AAA6B0F3A922}" destId="{5DE5E304-944A-4087-9ADA-4BEC6AF14F2A}" srcOrd="3" destOrd="0" parTransId="{0D5428ED-BB75-4EF5-A222-A0CB5866026F}" sibTransId="{6E067C2B-49EA-4EFD-8D06-04099A0C7478}"/>
    <dgm:cxn modelId="{0FB5A228-55ED-46C2-BCC9-A293388DA206}" srcId="{5DE5E304-944A-4087-9ADA-4BEC6AF14F2A}" destId="{69325145-9BF6-4AAE-8F2A-1408AC495AE9}" srcOrd="0" destOrd="0" parTransId="{7C4472BD-B5FA-493D-8879-F037D4B099C4}" sibTransId="{D60D02DA-57CA-4B8E-B0C2-C7636445FE8A}"/>
    <dgm:cxn modelId="{0154BC2D-8722-4B15-9EDA-D74019510762}" srcId="{B6512C44-C0EF-4AEA-AFE7-AAA6B0F3A922}" destId="{A506BA05-8E86-4EA0-AA55-2CA3E7A01233}" srcOrd="4" destOrd="0" parTransId="{56F3C151-FE25-43DE-BF78-5B72797FD905}" sibTransId="{1F0748E8-0AF0-410E-90A8-B460A2C320F9}"/>
    <dgm:cxn modelId="{5C5AEA33-5FFD-4C4F-BFA0-39C34692D402}" type="presOf" srcId="{5DE5E304-944A-4087-9ADA-4BEC6AF14F2A}" destId="{B93F3F7C-0D6E-49D6-8856-DCF00585B58B}" srcOrd="0" destOrd="0" presId="urn:microsoft.com/office/officeart/2005/8/layout/hList1"/>
    <dgm:cxn modelId="{60129034-BBDA-4C21-8380-5304F385FDDE}" srcId="{B6512C44-C0EF-4AEA-AFE7-AAA6B0F3A922}" destId="{7B98EC47-6AF7-4F2D-BA5E-77D685C62514}" srcOrd="5" destOrd="0" parTransId="{CD33E295-3DE4-4CD7-9CC6-04E3562F89CA}" sibTransId="{75D84B02-73B3-4CA2-BE26-12B810601CDF}"/>
    <dgm:cxn modelId="{A9577C65-78CA-496E-BBFC-D3A616FCBCEB}" type="presOf" srcId="{04091F77-E4B3-4CFF-97EE-A39392E0C691}" destId="{DADC8E2D-7B78-4F2E-A8CD-948BADE4F675}" srcOrd="0" destOrd="0" presId="urn:microsoft.com/office/officeart/2005/8/layout/hList1"/>
    <dgm:cxn modelId="{ADCCCC65-DB28-4CB2-A772-2265304E8B42}" type="presOf" srcId="{74CC87FF-1A1E-4320-965E-FD3718612298}" destId="{8CE8178C-CD8E-4A6F-96DC-ABDE3214FC39}" srcOrd="0" destOrd="0" presId="urn:microsoft.com/office/officeart/2005/8/layout/hList1"/>
    <dgm:cxn modelId="{81A5BE68-B435-47FF-82D2-9C5C885797E5}" type="presOf" srcId="{7B98EC47-6AF7-4F2D-BA5E-77D685C62514}" destId="{40AA18D7-A216-4966-A4B9-9D49A58AD3F2}" srcOrd="0" destOrd="0" presId="urn:microsoft.com/office/officeart/2005/8/layout/hList1"/>
    <dgm:cxn modelId="{AEE3AB4C-2715-4288-94EF-4B8878892341}" type="presOf" srcId="{69325145-9BF6-4AAE-8F2A-1408AC495AE9}" destId="{D3411FB3-D5C4-47F6-94E0-986DD22FA02B}" srcOrd="0" destOrd="0" presId="urn:microsoft.com/office/officeart/2005/8/layout/hList1"/>
    <dgm:cxn modelId="{3068DC70-AB60-459C-8F3F-DDB102B4C984}" type="presOf" srcId="{A506BA05-8E86-4EA0-AA55-2CA3E7A01233}" destId="{2C648BD9-2E70-49C4-A1B2-A6BEEE4698FC}" srcOrd="0" destOrd="0" presId="urn:microsoft.com/office/officeart/2005/8/layout/hList1"/>
    <dgm:cxn modelId="{61A1237D-4D8A-4971-A973-F6A98C199E38}" srcId="{B6512C44-C0EF-4AEA-AFE7-AAA6B0F3A922}" destId="{15826169-D6CC-45D2-A25F-681493ADBBF9}" srcOrd="0" destOrd="0" parTransId="{B05C2E76-136C-4A10-BCD3-B79DDBB78F99}" sibTransId="{89FE9E8C-D68F-4886-9F44-A6985A3A8E05}"/>
    <dgm:cxn modelId="{FA1C1D80-B149-4147-BE9B-21A05ED9365B}" type="presOf" srcId="{11D40E31-79A6-4C49-B6D4-D7EF9A6EDC87}" destId="{CA6EB7E4-67A3-499E-8ADF-E9ACE2EC750C}" srcOrd="0" destOrd="0" presId="urn:microsoft.com/office/officeart/2005/8/layout/hList1"/>
    <dgm:cxn modelId="{FCEA3882-A5C5-4BE5-A89C-C73A88041D38}" type="presOf" srcId="{B22FB4CA-54E3-4F08-9631-DE146471AA78}" destId="{8CE8178C-CD8E-4A6F-96DC-ABDE3214FC39}" srcOrd="0" destOrd="1" presId="urn:microsoft.com/office/officeart/2005/8/layout/hList1"/>
    <dgm:cxn modelId="{C9567F8F-4631-4FC8-86D4-520D3314BC63}" srcId="{15826169-D6CC-45D2-A25F-681493ADBBF9}" destId="{4E1FD0B4-6956-4617-8D85-CBEFCD0B64ED}" srcOrd="0" destOrd="0" parTransId="{1AE9E669-90F3-4A29-81FF-816726C74131}" sibTransId="{1625031B-2D0C-48A1-B586-461D6B6272AC}"/>
    <dgm:cxn modelId="{51C79B93-FE7C-4608-B20C-C8E57D0C8533}" type="presOf" srcId="{15826169-D6CC-45D2-A25F-681493ADBBF9}" destId="{C9CCCE2C-B167-42EF-A932-A2D6CEE64E4D}" srcOrd="0" destOrd="0" presId="urn:microsoft.com/office/officeart/2005/8/layout/hList1"/>
    <dgm:cxn modelId="{C3307AB3-DE02-49F7-A2D4-0939D1BA8547}" srcId="{04091F77-E4B3-4CFF-97EE-A39392E0C691}" destId="{229FC705-130D-4C49-90C5-AEE6365659B2}" srcOrd="0" destOrd="0" parTransId="{BB4F719D-4D07-479F-B833-2C120194B547}" sibTransId="{51F24387-604B-4C8F-8C96-F83EF80CEEAF}"/>
    <dgm:cxn modelId="{DF6180B3-AC87-4369-A994-5DCEB1386FDE}" srcId="{A506BA05-8E86-4EA0-AA55-2CA3E7A01233}" destId="{07DAA2CF-0B75-49B9-958F-D6A8C2B5564D}" srcOrd="0" destOrd="0" parTransId="{47AAFDFF-5F6F-4E4F-BBBC-486BDB567BEB}" sibTransId="{83FA032C-7EA5-4E29-9C91-CC16669423F0}"/>
    <dgm:cxn modelId="{CBB590B5-D5A7-450D-8D16-C9AA32823A82}" type="presOf" srcId="{B6512C44-C0EF-4AEA-AFE7-AAA6B0F3A922}" destId="{1DDAD9D6-F91A-4325-8DE3-FF4DFAA5EE25}" srcOrd="0" destOrd="0" presId="urn:microsoft.com/office/officeart/2005/8/layout/hList1"/>
    <dgm:cxn modelId="{180974B8-FA0B-4C3C-A18A-5FA48660BD6B}" type="presOf" srcId="{07DAA2CF-0B75-49B9-958F-D6A8C2B5564D}" destId="{0ECEA2C6-D68F-4BBC-A7E9-0C6025FD1E17}" srcOrd="0" destOrd="0" presId="urn:microsoft.com/office/officeart/2005/8/layout/hList1"/>
    <dgm:cxn modelId="{4C5D87BD-7817-4E0B-94E2-CF32061BC39B}" type="presOf" srcId="{229FC705-130D-4C49-90C5-AEE6365659B2}" destId="{BC2B040C-8A09-430D-8FA8-94EC8A6897B4}" srcOrd="0" destOrd="0" presId="urn:microsoft.com/office/officeart/2005/8/layout/hList1"/>
    <dgm:cxn modelId="{AF2B9BC0-F4AD-4E8E-B360-F5F5A52F2BEF}" type="presOf" srcId="{4E1FD0B4-6956-4617-8D85-CBEFCD0B64ED}" destId="{5D63D7E5-8169-4CF2-90DF-AFEC01FC9F2E}" srcOrd="0" destOrd="0" presId="urn:microsoft.com/office/officeart/2005/8/layout/hList1"/>
    <dgm:cxn modelId="{24DDFEED-CE8A-45F3-A9B9-49D31B954CA9}" srcId="{11D40E31-79A6-4C49-B6D4-D7EF9A6EDC87}" destId="{B22FB4CA-54E3-4F08-9631-DE146471AA78}" srcOrd="1" destOrd="0" parTransId="{89060633-AFD8-4FFC-AF03-941D8811A990}" sibTransId="{25E09E1A-B778-4709-B5DE-8C747B539AFF}"/>
    <dgm:cxn modelId="{0DDF26FF-03A7-42A8-A04D-7E813C65F356}" srcId="{B6512C44-C0EF-4AEA-AFE7-AAA6B0F3A922}" destId="{11D40E31-79A6-4C49-B6D4-D7EF9A6EDC87}" srcOrd="1" destOrd="0" parTransId="{E06DE95D-3AE0-4A3A-AE9A-DE7CB63BA10D}" sibTransId="{BEE86B36-0B8D-482E-92BC-2791077B5655}"/>
    <dgm:cxn modelId="{17B546B5-6D8C-4594-A754-86C4D0D868BB}" type="presParOf" srcId="{1DDAD9D6-F91A-4325-8DE3-FF4DFAA5EE25}" destId="{0CC61B9C-FA5B-4F24-A968-3036E905D69C}" srcOrd="0" destOrd="0" presId="urn:microsoft.com/office/officeart/2005/8/layout/hList1"/>
    <dgm:cxn modelId="{AD795258-6624-4911-8DE7-4FCD1CA2BA0A}" type="presParOf" srcId="{0CC61B9C-FA5B-4F24-A968-3036E905D69C}" destId="{C9CCCE2C-B167-42EF-A932-A2D6CEE64E4D}" srcOrd="0" destOrd="0" presId="urn:microsoft.com/office/officeart/2005/8/layout/hList1"/>
    <dgm:cxn modelId="{879018F4-07EC-4205-8941-DF200CD19A39}" type="presParOf" srcId="{0CC61B9C-FA5B-4F24-A968-3036E905D69C}" destId="{5D63D7E5-8169-4CF2-90DF-AFEC01FC9F2E}" srcOrd="1" destOrd="0" presId="urn:microsoft.com/office/officeart/2005/8/layout/hList1"/>
    <dgm:cxn modelId="{1ABD11AF-C74B-4CCF-AFF3-337F93211AA5}" type="presParOf" srcId="{1DDAD9D6-F91A-4325-8DE3-FF4DFAA5EE25}" destId="{39654989-0DCD-4921-82FA-7E285AFC41F2}" srcOrd="1" destOrd="0" presId="urn:microsoft.com/office/officeart/2005/8/layout/hList1"/>
    <dgm:cxn modelId="{DF0FB25B-0452-4FFD-A535-73CC0CEB7C7A}" type="presParOf" srcId="{1DDAD9D6-F91A-4325-8DE3-FF4DFAA5EE25}" destId="{6E8A44E4-7E6D-42B5-80E1-35F42CBEEDB1}" srcOrd="2" destOrd="0" presId="urn:microsoft.com/office/officeart/2005/8/layout/hList1"/>
    <dgm:cxn modelId="{4134AF0C-8204-4BDD-8494-521AA5757C07}" type="presParOf" srcId="{6E8A44E4-7E6D-42B5-80E1-35F42CBEEDB1}" destId="{CA6EB7E4-67A3-499E-8ADF-E9ACE2EC750C}" srcOrd="0" destOrd="0" presId="urn:microsoft.com/office/officeart/2005/8/layout/hList1"/>
    <dgm:cxn modelId="{B7893020-5803-49A9-B6FA-772468294BE6}" type="presParOf" srcId="{6E8A44E4-7E6D-42B5-80E1-35F42CBEEDB1}" destId="{8CE8178C-CD8E-4A6F-96DC-ABDE3214FC39}" srcOrd="1" destOrd="0" presId="urn:microsoft.com/office/officeart/2005/8/layout/hList1"/>
    <dgm:cxn modelId="{BE3B3B5D-0E86-48DD-AF2B-5C94004B7ECD}" type="presParOf" srcId="{1DDAD9D6-F91A-4325-8DE3-FF4DFAA5EE25}" destId="{25BD6899-FB78-4B22-8B6D-2BA55DB384E9}" srcOrd="3" destOrd="0" presId="urn:microsoft.com/office/officeart/2005/8/layout/hList1"/>
    <dgm:cxn modelId="{963FAE91-E30B-4715-A6B9-BF31998B68AA}" type="presParOf" srcId="{1DDAD9D6-F91A-4325-8DE3-FF4DFAA5EE25}" destId="{F1C59303-76CE-4282-B16A-7BC9AF989061}" srcOrd="4" destOrd="0" presId="urn:microsoft.com/office/officeart/2005/8/layout/hList1"/>
    <dgm:cxn modelId="{35E30286-4E33-44A1-8F95-CC7B5FC37452}" type="presParOf" srcId="{F1C59303-76CE-4282-B16A-7BC9AF989061}" destId="{DADC8E2D-7B78-4F2E-A8CD-948BADE4F675}" srcOrd="0" destOrd="0" presId="urn:microsoft.com/office/officeart/2005/8/layout/hList1"/>
    <dgm:cxn modelId="{6289ED30-DE34-4172-A975-915F6E4B9CF8}" type="presParOf" srcId="{F1C59303-76CE-4282-B16A-7BC9AF989061}" destId="{BC2B040C-8A09-430D-8FA8-94EC8A6897B4}" srcOrd="1" destOrd="0" presId="urn:microsoft.com/office/officeart/2005/8/layout/hList1"/>
    <dgm:cxn modelId="{8CB331BF-E064-47D9-84CF-08F781CE424D}" type="presParOf" srcId="{1DDAD9D6-F91A-4325-8DE3-FF4DFAA5EE25}" destId="{71C319A9-289F-4D9B-BF8A-F52F1AA5568A}" srcOrd="5" destOrd="0" presId="urn:microsoft.com/office/officeart/2005/8/layout/hList1"/>
    <dgm:cxn modelId="{F2F5B1FE-A314-4E69-A031-2104122014B9}" type="presParOf" srcId="{1DDAD9D6-F91A-4325-8DE3-FF4DFAA5EE25}" destId="{55CB03EE-286F-4AED-999F-2C6DB9A72994}" srcOrd="6" destOrd="0" presId="urn:microsoft.com/office/officeart/2005/8/layout/hList1"/>
    <dgm:cxn modelId="{1D7A6B02-A946-49BB-A62D-70728E68480E}" type="presParOf" srcId="{55CB03EE-286F-4AED-999F-2C6DB9A72994}" destId="{B93F3F7C-0D6E-49D6-8856-DCF00585B58B}" srcOrd="0" destOrd="0" presId="urn:microsoft.com/office/officeart/2005/8/layout/hList1"/>
    <dgm:cxn modelId="{6F1F4707-F84D-482C-AE98-1931AADC9A43}" type="presParOf" srcId="{55CB03EE-286F-4AED-999F-2C6DB9A72994}" destId="{D3411FB3-D5C4-47F6-94E0-986DD22FA02B}" srcOrd="1" destOrd="0" presId="urn:microsoft.com/office/officeart/2005/8/layout/hList1"/>
    <dgm:cxn modelId="{E32F7D72-217E-46EA-B152-D725E3280637}" type="presParOf" srcId="{1DDAD9D6-F91A-4325-8DE3-FF4DFAA5EE25}" destId="{C31AF3A3-B458-4794-A98C-47C3F64259DA}" srcOrd="7" destOrd="0" presId="urn:microsoft.com/office/officeart/2005/8/layout/hList1"/>
    <dgm:cxn modelId="{EDC32E39-AE8D-45B1-85ED-7A354DC3A767}" type="presParOf" srcId="{1DDAD9D6-F91A-4325-8DE3-FF4DFAA5EE25}" destId="{A04B7233-FE94-47AB-9090-C06D5485A86A}" srcOrd="8" destOrd="0" presId="urn:microsoft.com/office/officeart/2005/8/layout/hList1"/>
    <dgm:cxn modelId="{8FE8DCE2-7A0E-4B77-B0F3-F97282AA2006}" type="presParOf" srcId="{A04B7233-FE94-47AB-9090-C06D5485A86A}" destId="{2C648BD9-2E70-49C4-A1B2-A6BEEE4698FC}" srcOrd="0" destOrd="0" presId="urn:microsoft.com/office/officeart/2005/8/layout/hList1"/>
    <dgm:cxn modelId="{29832B16-A6C4-45B0-BCCB-FF9BB77C0B48}" type="presParOf" srcId="{A04B7233-FE94-47AB-9090-C06D5485A86A}" destId="{0ECEA2C6-D68F-4BBC-A7E9-0C6025FD1E17}" srcOrd="1" destOrd="0" presId="urn:microsoft.com/office/officeart/2005/8/layout/hList1"/>
    <dgm:cxn modelId="{7D191F4B-FF05-4144-B187-75747274A6F6}" type="presParOf" srcId="{1DDAD9D6-F91A-4325-8DE3-FF4DFAA5EE25}" destId="{C06375DE-C3EF-4D5B-AA16-43F9129D9BF9}" srcOrd="9" destOrd="0" presId="urn:microsoft.com/office/officeart/2005/8/layout/hList1"/>
    <dgm:cxn modelId="{F833D3FF-D70D-4303-825C-36B5483E0B3D}" type="presParOf" srcId="{1DDAD9D6-F91A-4325-8DE3-FF4DFAA5EE25}" destId="{892D5456-5472-488D-BA05-B7E8A460F64D}" srcOrd="10" destOrd="0" presId="urn:microsoft.com/office/officeart/2005/8/layout/hList1"/>
    <dgm:cxn modelId="{7ACDCA17-D99D-4022-9322-762C56DE5353}" type="presParOf" srcId="{892D5456-5472-488D-BA05-B7E8A460F64D}" destId="{40AA18D7-A216-4966-A4B9-9D49A58AD3F2}" srcOrd="0" destOrd="0" presId="urn:microsoft.com/office/officeart/2005/8/layout/hList1"/>
    <dgm:cxn modelId="{48BE71D7-BC63-4F81-91C9-09F893A2F90A}" type="presParOf" srcId="{892D5456-5472-488D-BA05-B7E8A460F64D}" destId="{0FB77185-4F93-4E43-A938-ECE92367FB48}"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36904D07-8136-44D5-BF93-2ACDBDE8F7AE}"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pPr rtl="1"/>
          <a:endParaRPr lang="fa-IR"/>
        </a:p>
      </dgm:t>
    </dgm:pt>
    <dgm:pt modelId="{80CD3AE3-812A-4278-808E-DD00A108B8DB}">
      <dgm:prSet custT="1"/>
      <dgm:spPr>
        <a:solidFill>
          <a:srgbClr val="FF0000">
            <a:alpha val="80000"/>
          </a:srgbClr>
        </a:solidFill>
      </dgm:spPr>
      <dgm:t>
        <a:bodyPr/>
        <a:lstStyle/>
        <a:p>
          <a:pPr algn="ctr" rtl="1"/>
          <a:r>
            <a:rPr lang="ar-SA" sz="1400" b="1" dirty="0">
              <a:solidFill>
                <a:schemeClr val="bg1"/>
              </a:solidFill>
              <a:cs typeface="B Titr" panose="00000700000000000000" pitchFamily="2" charset="-78"/>
            </a:rPr>
            <a:t>علل افزایش تشکیل اکریل‌آمید در مواد غذایی:</a:t>
          </a:r>
          <a:endParaRPr lang="fa-IR" sz="1400" b="1" dirty="0">
            <a:solidFill>
              <a:schemeClr val="bg1"/>
            </a:solidFill>
            <a:cs typeface="B Titr" panose="00000700000000000000" pitchFamily="2" charset="-78"/>
          </a:endParaRPr>
        </a:p>
      </dgm:t>
    </dgm:pt>
    <dgm:pt modelId="{0A7A9947-A6EF-4420-A54B-AD0CA545ED2E}" type="parTrans" cxnId="{7F32A811-65E8-4153-878F-695452456F47}">
      <dgm:prSet/>
      <dgm:spPr/>
      <dgm:t>
        <a:bodyPr/>
        <a:lstStyle/>
        <a:p>
          <a:pPr rtl="1"/>
          <a:endParaRPr lang="fa-IR">
            <a:cs typeface="B Titr" panose="00000700000000000000" pitchFamily="2" charset="-78"/>
          </a:endParaRPr>
        </a:p>
      </dgm:t>
    </dgm:pt>
    <dgm:pt modelId="{77FEE5BB-679C-42AE-9AB0-3114271C0033}" type="sibTrans" cxnId="{7F32A811-65E8-4153-878F-695452456F47}">
      <dgm:prSet/>
      <dgm:spPr/>
      <dgm:t>
        <a:bodyPr/>
        <a:lstStyle/>
        <a:p>
          <a:pPr rtl="1"/>
          <a:endParaRPr lang="fa-IR">
            <a:cs typeface="B Titr" panose="00000700000000000000" pitchFamily="2" charset="-78"/>
          </a:endParaRPr>
        </a:p>
      </dgm:t>
    </dgm:pt>
    <dgm:pt modelId="{BC68F1D5-0CD1-4BFD-B608-96DA60C70D40}">
      <dgm:prSet custT="1"/>
      <dgm:spPr>
        <a:solidFill>
          <a:srgbClr val="7030A0">
            <a:alpha val="70000"/>
          </a:srgbClr>
        </a:solidFill>
      </dgm:spPr>
      <dgm:t>
        <a:bodyPr/>
        <a:lstStyle/>
        <a:p>
          <a:pPr algn="ctr" rtl="1"/>
          <a:r>
            <a:rPr lang="ar-SA" sz="1400" b="1">
              <a:solidFill>
                <a:schemeClr val="bg1"/>
              </a:solidFill>
              <a:cs typeface="B Titr" panose="00000700000000000000" pitchFamily="2" charset="-78"/>
            </a:rPr>
            <a:t>دمای بالا</a:t>
          </a:r>
          <a:endParaRPr lang="fa-IR" sz="1400" b="1">
            <a:solidFill>
              <a:schemeClr val="bg1"/>
            </a:solidFill>
            <a:cs typeface="B Titr" panose="00000700000000000000" pitchFamily="2" charset="-78"/>
          </a:endParaRPr>
        </a:p>
      </dgm:t>
    </dgm:pt>
    <dgm:pt modelId="{95A63FFC-1009-406E-9FA9-A68A9A4F13D6}" type="parTrans" cxnId="{55BCE928-24D3-49BB-8DB3-6CCCFEC3CAFA}">
      <dgm:prSet/>
      <dgm:spPr/>
      <dgm:t>
        <a:bodyPr/>
        <a:lstStyle/>
        <a:p>
          <a:pPr algn="ctr" rtl="1"/>
          <a:endParaRPr lang="fa-IR" sz="2000" b="1">
            <a:solidFill>
              <a:schemeClr val="tx1"/>
            </a:solidFill>
            <a:cs typeface="B Titr" panose="00000700000000000000" pitchFamily="2" charset="-78"/>
          </a:endParaRPr>
        </a:p>
      </dgm:t>
    </dgm:pt>
    <dgm:pt modelId="{B5BA4553-CF2E-4AD1-A764-F36D0A76DB1C}" type="sibTrans" cxnId="{55BCE928-24D3-49BB-8DB3-6CCCFEC3CAFA}">
      <dgm:prSet/>
      <dgm:spPr/>
      <dgm:t>
        <a:bodyPr/>
        <a:lstStyle/>
        <a:p>
          <a:pPr rtl="1"/>
          <a:endParaRPr lang="fa-IR">
            <a:cs typeface="B Titr" panose="00000700000000000000" pitchFamily="2" charset="-78"/>
          </a:endParaRPr>
        </a:p>
      </dgm:t>
    </dgm:pt>
    <dgm:pt modelId="{AB5D7C1E-C28A-46F3-9942-CA94EE9A4230}">
      <dgm:prSet custT="1"/>
      <dgm:spPr>
        <a:solidFill>
          <a:srgbClr val="002060">
            <a:alpha val="70000"/>
          </a:srgbClr>
        </a:solidFill>
      </dgm:spPr>
      <dgm:t>
        <a:bodyPr/>
        <a:lstStyle/>
        <a:p>
          <a:pPr algn="ctr" rtl="1"/>
          <a:r>
            <a:rPr lang="ar-SA" sz="1400" b="1" dirty="0">
              <a:solidFill>
                <a:schemeClr val="bg1"/>
              </a:solidFill>
              <a:cs typeface="B Titr" panose="00000700000000000000" pitchFamily="2" charset="-78"/>
            </a:rPr>
            <a:t>زمان طولانی پخت</a:t>
          </a:r>
          <a:endParaRPr lang="fa-IR" sz="1400" b="1" dirty="0">
            <a:solidFill>
              <a:schemeClr val="bg1"/>
            </a:solidFill>
            <a:cs typeface="B Titr" panose="00000700000000000000" pitchFamily="2" charset="-78"/>
          </a:endParaRPr>
        </a:p>
      </dgm:t>
    </dgm:pt>
    <dgm:pt modelId="{5E39ACA3-3C8A-498C-804E-1A9D7FC15C7F}" type="parTrans" cxnId="{3E4FDAB8-9E88-4135-A811-1869B5D19DC7}">
      <dgm:prSet/>
      <dgm:spPr/>
      <dgm:t>
        <a:bodyPr/>
        <a:lstStyle/>
        <a:p>
          <a:pPr algn="ctr" rtl="1"/>
          <a:endParaRPr lang="fa-IR" sz="2000" b="1">
            <a:solidFill>
              <a:schemeClr val="tx1"/>
            </a:solidFill>
            <a:cs typeface="B Titr" panose="00000700000000000000" pitchFamily="2" charset="-78"/>
          </a:endParaRPr>
        </a:p>
      </dgm:t>
    </dgm:pt>
    <dgm:pt modelId="{A9E054A3-BF0F-4643-98FC-85CD6C8505EA}" type="sibTrans" cxnId="{3E4FDAB8-9E88-4135-A811-1869B5D19DC7}">
      <dgm:prSet/>
      <dgm:spPr/>
      <dgm:t>
        <a:bodyPr/>
        <a:lstStyle/>
        <a:p>
          <a:pPr rtl="1"/>
          <a:endParaRPr lang="fa-IR">
            <a:cs typeface="B Titr" panose="00000700000000000000" pitchFamily="2" charset="-78"/>
          </a:endParaRPr>
        </a:p>
      </dgm:t>
    </dgm:pt>
    <dgm:pt modelId="{40DA21A1-2658-4DC5-A113-ADA0AFC3F063}" type="pres">
      <dgm:prSet presAssocID="{36904D07-8136-44D5-BF93-2ACDBDE8F7AE}" presName="hierChild1" presStyleCnt="0">
        <dgm:presLayoutVars>
          <dgm:orgChart val="1"/>
          <dgm:chPref val="1"/>
          <dgm:dir/>
          <dgm:animOne val="branch"/>
          <dgm:animLvl val="lvl"/>
          <dgm:resizeHandles/>
        </dgm:presLayoutVars>
      </dgm:prSet>
      <dgm:spPr/>
    </dgm:pt>
    <dgm:pt modelId="{3A4F17D3-7279-4424-A886-4272B908E2EF}" type="pres">
      <dgm:prSet presAssocID="{80CD3AE3-812A-4278-808E-DD00A108B8DB}" presName="hierRoot1" presStyleCnt="0">
        <dgm:presLayoutVars>
          <dgm:hierBranch val="init"/>
        </dgm:presLayoutVars>
      </dgm:prSet>
      <dgm:spPr/>
    </dgm:pt>
    <dgm:pt modelId="{73F057BF-04CC-440F-AB1D-8EA3B0736006}" type="pres">
      <dgm:prSet presAssocID="{80CD3AE3-812A-4278-808E-DD00A108B8DB}" presName="rootComposite1" presStyleCnt="0"/>
      <dgm:spPr/>
    </dgm:pt>
    <dgm:pt modelId="{858108B6-1B03-40D5-A25F-DD2E112AF141}" type="pres">
      <dgm:prSet presAssocID="{80CD3AE3-812A-4278-808E-DD00A108B8DB}" presName="rootText1" presStyleLbl="node0" presStyleIdx="0" presStyleCnt="1" custScaleX="122409" custScaleY="160867">
        <dgm:presLayoutVars>
          <dgm:chPref val="3"/>
        </dgm:presLayoutVars>
      </dgm:prSet>
      <dgm:spPr/>
    </dgm:pt>
    <dgm:pt modelId="{F8543629-0E39-49CE-AA79-147F93C41179}" type="pres">
      <dgm:prSet presAssocID="{80CD3AE3-812A-4278-808E-DD00A108B8DB}" presName="rootConnector1" presStyleLbl="node1" presStyleIdx="0" presStyleCnt="0"/>
      <dgm:spPr/>
    </dgm:pt>
    <dgm:pt modelId="{1A45EF8F-6A52-4100-BFFD-04EF5EBC8D14}" type="pres">
      <dgm:prSet presAssocID="{80CD3AE3-812A-4278-808E-DD00A108B8DB}" presName="hierChild2" presStyleCnt="0"/>
      <dgm:spPr/>
    </dgm:pt>
    <dgm:pt modelId="{DB6EBCD5-6574-4E82-8304-0F23E36A0476}" type="pres">
      <dgm:prSet presAssocID="{95A63FFC-1009-406E-9FA9-A68A9A4F13D6}" presName="Name37" presStyleLbl="parChTrans1D2" presStyleIdx="0" presStyleCnt="2"/>
      <dgm:spPr/>
    </dgm:pt>
    <dgm:pt modelId="{28C0C75A-B841-4F03-B7FD-2FD988C08EA0}" type="pres">
      <dgm:prSet presAssocID="{BC68F1D5-0CD1-4BFD-B608-96DA60C70D40}" presName="hierRoot2" presStyleCnt="0">
        <dgm:presLayoutVars>
          <dgm:hierBranch val="init"/>
        </dgm:presLayoutVars>
      </dgm:prSet>
      <dgm:spPr/>
    </dgm:pt>
    <dgm:pt modelId="{89100166-2D21-4C0E-8B99-64F93F8D228E}" type="pres">
      <dgm:prSet presAssocID="{BC68F1D5-0CD1-4BFD-B608-96DA60C70D40}" presName="rootComposite" presStyleCnt="0"/>
      <dgm:spPr/>
    </dgm:pt>
    <dgm:pt modelId="{8F037C12-85C6-4A3C-AA5F-C099ABEE504A}" type="pres">
      <dgm:prSet presAssocID="{BC68F1D5-0CD1-4BFD-B608-96DA60C70D40}" presName="rootText" presStyleLbl="node2" presStyleIdx="0" presStyleCnt="2">
        <dgm:presLayoutVars>
          <dgm:chPref val="3"/>
        </dgm:presLayoutVars>
      </dgm:prSet>
      <dgm:spPr/>
    </dgm:pt>
    <dgm:pt modelId="{3086D884-3EB7-4083-9280-87C9AAFB716A}" type="pres">
      <dgm:prSet presAssocID="{BC68F1D5-0CD1-4BFD-B608-96DA60C70D40}" presName="rootConnector" presStyleLbl="node2" presStyleIdx="0" presStyleCnt="2"/>
      <dgm:spPr/>
    </dgm:pt>
    <dgm:pt modelId="{1C488ED3-1913-4A77-9920-89DFAE94EC04}" type="pres">
      <dgm:prSet presAssocID="{BC68F1D5-0CD1-4BFD-B608-96DA60C70D40}" presName="hierChild4" presStyleCnt="0"/>
      <dgm:spPr/>
    </dgm:pt>
    <dgm:pt modelId="{22E41DD6-4690-4D38-86D5-3A420FBC0C6F}" type="pres">
      <dgm:prSet presAssocID="{BC68F1D5-0CD1-4BFD-B608-96DA60C70D40}" presName="hierChild5" presStyleCnt="0"/>
      <dgm:spPr/>
    </dgm:pt>
    <dgm:pt modelId="{1B46659B-7DB5-4222-BCBE-D65CF480546A}" type="pres">
      <dgm:prSet presAssocID="{5E39ACA3-3C8A-498C-804E-1A9D7FC15C7F}" presName="Name37" presStyleLbl="parChTrans1D2" presStyleIdx="1" presStyleCnt="2"/>
      <dgm:spPr/>
    </dgm:pt>
    <dgm:pt modelId="{B3CFE26E-CFBC-48BF-89A3-6280ECC00AE7}" type="pres">
      <dgm:prSet presAssocID="{AB5D7C1E-C28A-46F3-9942-CA94EE9A4230}" presName="hierRoot2" presStyleCnt="0">
        <dgm:presLayoutVars>
          <dgm:hierBranch val="init"/>
        </dgm:presLayoutVars>
      </dgm:prSet>
      <dgm:spPr/>
    </dgm:pt>
    <dgm:pt modelId="{9E5CC04A-283A-4E17-BA77-1D4C4A5BE042}" type="pres">
      <dgm:prSet presAssocID="{AB5D7C1E-C28A-46F3-9942-CA94EE9A4230}" presName="rootComposite" presStyleCnt="0"/>
      <dgm:spPr/>
    </dgm:pt>
    <dgm:pt modelId="{C6AF4B45-88BD-452B-8F09-1A76662B87C4}" type="pres">
      <dgm:prSet presAssocID="{AB5D7C1E-C28A-46F3-9942-CA94EE9A4230}" presName="rootText" presStyleLbl="node2" presStyleIdx="1" presStyleCnt="2">
        <dgm:presLayoutVars>
          <dgm:chPref val="3"/>
        </dgm:presLayoutVars>
      </dgm:prSet>
      <dgm:spPr/>
    </dgm:pt>
    <dgm:pt modelId="{27CD71D4-DCB5-4817-9261-07D01128D080}" type="pres">
      <dgm:prSet presAssocID="{AB5D7C1E-C28A-46F3-9942-CA94EE9A4230}" presName="rootConnector" presStyleLbl="node2" presStyleIdx="1" presStyleCnt="2"/>
      <dgm:spPr/>
    </dgm:pt>
    <dgm:pt modelId="{B47EBCFB-FD74-4C1A-B79D-59B1EF734F93}" type="pres">
      <dgm:prSet presAssocID="{AB5D7C1E-C28A-46F3-9942-CA94EE9A4230}" presName="hierChild4" presStyleCnt="0"/>
      <dgm:spPr/>
    </dgm:pt>
    <dgm:pt modelId="{C0872854-53D2-48DB-B05D-9E40CF4A24A4}" type="pres">
      <dgm:prSet presAssocID="{AB5D7C1E-C28A-46F3-9942-CA94EE9A4230}" presName="hierChild5" presStyleCnt="0"/>
      <dgm:spPr/>
    </dgm:pt>
    <dgm:pt modelId="{73158FA4-58AB-4D3B-A8D2-CC14A8AD959C}" type="pres">
      <dgm:prSet presAssocID="{80CD3AE3-812A-4278-808E-DD00A108B8DB}" presName="hierChild3" presStyleCnt="0"/>
      <dgm:spPr/>
    </dgm:pt>
  </dgm:ptLst>
  <dgm:cxnLst>
    <dgm:cxn modelId="{80192E03-D231-4EC6-BB57-582AF17344D4}" type="presOf" srcId="{36904D07-8136-44D5-BF93-2ACDBDE8F7AE}" destId="{40DA21A1-2658-4DC5-A113-ADA0AFC3F063}" srcOrd="0" destOrd="0" presId="urn:microsoft.com/office/officeart/2005/8/layout/orgChart1"/>
    <dgm:cxn modelId="{5395B40E-B48F-4135-AEC5-9EE2D0505512}" type="presOf" srcId="{80CD3AE3-812A-4278-808E-DD00A108B8DB}" destId="{F8543629-0E39-49CE-AA79-147F93C41179}" srcOrd="1" destOrd="0" presId="urn:microsoft.com/office/officeart/2005/8/layout/orgChart1"/>
    <dgm:cxn modelId="{7F32A811-65E8-4153-878F-695452456F47}" srcId="{36904D07-8136-44D5-BF93-2ACDBDE8F7AE}" destId="{80CD3AE3-812A-4278-808E-DD00A108B8DB}" srcOrd="0" destOrd="0" parTransId="{0A7A9947-A6EF-4420-A54B-AD0CA545ED2E}" sibTransId="{77FEE5BB-679C-42AE-9AB0-3114271C0033}"/>
    <dgm:cxn modelId="{55BCE928-24D3-49BB-8DB3-6CCCFEC3CAFA}" srcId="{80CD3AE3-812A-4278-808E-DD00A108B8DB}" destId="{BC68F1D5-0CD1-4BFD-B608-96DA60C70D40}" srcOrd="0" destOrd="0" parTransId="{95A63FFC-1009-406E-9FA9-A68A9A4F13D6}" sibTransId="{B5BA4553-CF2E-4AD1-A764-F36D0A76DB1C}"/>
    <dgm:cxn modelId="{9F40C840-AE0D-42E2-BB5F-CEB7CC3EA91B}" type="presOf" srcId="{AB5D7C1E-C28A-46F3-9942-CA94EE9A4230}" destId="{27CD71D4-DCB5-4817-9261-07D01128D080}" srcOrd="1" destOrd="0" presId="urn:microsoft.com/office/officeart/2005/8/layout/orgChart1"/>
    <dgm:cxn modelId="{FBCEDD47-5BDB-446D-899D-9E7288802971}" type="presOf" srcId="{BC68F1D5-0CD1-4BFD-B608-96DA60C70D40}" destId="{3086D884-3EB7-4083-9280-87C9AAFB716A}" srcOrd="1" destOrd="0" presId="urn:microsoft.com/office/officeart/2005/8/layout/orgChart1"/>
    <dgm:cxn modelId="{FB4C316E-4390-4BB7-8A9C-274EDB90A212}" type="presOf" srcId="{AB5D7C1E-C28A-46F3-9942-CA94EE9A4230}" destId="{C6AF4B45-88BD-452B-8F09-1A76662B87C4}" srcOrd="0" destOrd="0" presId="urn:microsoft.com/office/officeart/2005/8/layout/orgChart1"/>
    <dgm:cxn modelId="{2D072878-1369-4326-9E00-45E2C5139901}" type="presOf" srcId="{BC68F1D5-0CD1-4BFD-B608-96DA60C70D40}" destId="{8F037C12-85C6-4A3C-AA5F-C099ABEE504A}" srcOrd="0" destOrd="0" presId="urn:microsoft.com/office/officeart/2005/8/layout/orgChart1"/>
    <dgm:cxn modelId="{A204567E-CA2A-42C9-8A62-67CB53967B7D}" type="presOf" srcId="{5E39ACA3-3C8A-498C-804E-1A9D7FC15C7F}" destId="{1B46659B-7DB5-4222-BCBE-D65CF480546A}" srcOrd="0" destOrd="0" presId="urn:microsoft.com/office/officeart/2005/8/layout/orgChart1"/>
    <dgm:cxn modelId="{3E4FDAB8-9E88-4135-A811-1869B5D19DC7}" srcId="{80CD3AE3-812A-4278-808E-DD00A108B8DB}" destId="{AB5D7C1E-C28A-46F3-9942-CA94EE9A4230}" srcOrd="1" destOrd="0" parTransId="{5E39ACA3-3C8A-498C-804E-1A9D7FC15C7F}" sibTransId="{A9E054A3-BF0F-4643-98FC-85CD6C8505EA}"/>
    <dgm:cxn modelId="{3E15CFBA-B79A-4B2D-9B24-4F7F45219A79}" type="presOf" srcId="{95A63FFC-1009-406E-9FA9-A68A9A4F13D6}" destId="{DB6EBCD5-6574-4E82-8304-0F23E36A0476}" srcOrd="0" destOrd="0" presId="urn:microsoft.com/office/officeart/2005/8/layout/orgChart1"/>
    <dgm:cxn modelId="{C0B745F9-B9DE-412B-9582-8076277F7C49}" type="presOf" srcId="{80CD3AE3-812A-4278-808E-DD00A108B8DB}" destId="{858108B6-1B03-40D5-A25F-DD2E112AF141}" srcOrd="0" destOrd="0" presId="urn:microsoft.com/office/officeart/2005/8/layout/orgChart1"/>
    <dgm:cxn modelId="{BE8FDE55-965F-4A12-873B-73E1CB60D2F0}" type="presParOf" srcId="{40DA21A1-2658-4DC5-A113-ADA0AFC3F063}" destId="{3A4F17D3-7279-4424-A886-4272B908E2EF}" srcOrd="0" destOrd="0" presId="urn:microsoft.com/office/officeart/2005/8/layout/orgChart1"/>
    <dgm:cxn modelId="{A826B1BD-36B1-4B76-9EB1-A47698246204}" type="presParOf" srcId="{3A4F17D3-7279-4424-A886-4272B908E2EF}" destId="{73F057BF-04CC-440F-AB1D-8EA3B0736006}" srcOrd="0" destOrd="0" presId="urn:microsoft.com/office/officeart/2005/8/layout/orgChart1"/>
    <dgm:cxn modelId="{72B28E9C-4AD7-4844-A6F5-8684168901BE}" type="presParOf" srcId="{73F057BF-04CC-440F-AB1D-8EA3B0736006}" destId="{858108B6-1B03-40D5-A25F-DD2E112AF141}" srcOrd="0" destOrd="0" presId="urn:microsoft.com/office/officeart/2005/8/layout/orgChart1"/>
    <dgm:cxn modelId="{4D274BBA-2718-4068-81B6-CC3642759332}" type="presParOf" srcId="{73F057BF-04CC-440F-AB1D-8EA3B0736006}" destId="{F8543629-0E39-49CE-AA79-147F93C41179}" srcOrd="1" destOrd="0" presId="urn:microsoft.com/office/officeart/2005/8/layout/orgChart1"/>
    <dgm:cxn modelId="{5B73CC4D-91C7-428A-89D3-B1A4656163F7}" type="presParOf" srcId="{3A4F17D3-7279-4424-A886-4272B908E2EF}" destId="{1A45EF8F-6A52-4100-BFFD-04EF5EBC8D14}" srcOrd="1" destOrd="0" presId="urn:microsoft.com/office/officeart/2005/8/layout/orgChart1"/>
    <dgm:cxn modelId="{ED29A390-24F5-4041-B405-29C63F2A8791}" type="presParOf" srcId="{1A45EF8F-6A52-4100-BFFD-04EF5EBC8D14}" destId="{DB6EBCD5-6574-4E82-8304-0F23E36A0476}" srcOrd="0" destOrd="0" presId="urn:microsoft.com/office/officeart/2005/8/layout/orgChart1"/>
    <dgm:cxn modelId="{7BA6459B-748E-4A91-BA58-69CF92DB66F7}" type="presParOf" srcId="{1A45EF8F-6A52-4100-BFFD-04EF5EBC8D14}" destId="{28C0C75A-B841-4F03-B7FD-2FD988C08EA0}" srcOrd="1" destOrd="0" presId="urn:microsoft.com/office/officeart/2005/8/layout/orgChart1"/>
    <dgm:cxn modelId="{59D5E557-F812-482C-9628-3902FB19AD38}" type="presParOf" srcId="{28C0C75A-B841-4F03-B7FD-2FD988C08EA0}" destId="{89100166-2D21-4C0E-8B99-64F93F8D228E}" srcOrd="0" destOrd="0" presId="urn:microsoft.com/office/officeart/2005/8/layout/orgChart1"/>
    <dgm:cxn modelId="{336E6AFE-32FC-48EF-B643-F2CBFD6F6C09}" type="presParOf" srcId="{89100166-2D21-4C0E-8B99-64F93F8D228E}" destId="{8F037C12-85C6-4A3C-AA5F-C099ABEE504A}" srcOrd="0" destOrd="0" presId="urn:microsoft.com/office/officeart/2005/8/layout/orgChart1"/>
    <dgm:cxn modelId="{B7AC9D28-AA39-44D6-B38F-5ABBDA0E908C}" type="presParOf" srcId="{89100166-2D21-4C0E-8B99-64F93F8D228E}" destId="{3086D884-3EB7-4083-9280-87C9AAFB716A}" srcOrd="1" destOrd="0" presId="urn:microsoft.com/office/officeart/2005/8/layout/orgChart1"/>
    <dgm:cxn modelId="{6D50E5AE-5A5E-4C8F-9294-ACD7C8F44E22}" type="presParOf" srcId="{28C0C75A-B841-4F03-B7FD-2FD988C08EA0}" destId="{1C488ED3-1913-4A77-9920-89DFAE94EC04}" srcOrd="1" destOrd="0" presId="urn:microsoft.com/office/officeart/2005/8/layout/orgChart1"/>
    <dgm:cxn modelId="{8EF264A3-C514-4A26-BEFA-58EDB518BAD8}" type="presParOf" srcId="{28C0C75A-B841-4F03-B7FD-2FD988C08EA0}" destId="{22E41DD6-4690-4D38-86D5-3A420FBC0C6F}" srcOrd="2" destOrd="0" presId="urn:microsoft.com/office/officeart/2005/8/layout/orgChart1"/>
    <dgm:cxn modelId="{1BFEE9FD-C516-47C8-8FF7-80E7F6A545A0}" type="presParOf" srcId="{1A45EF8F-6A52-4100-BFFD-04EF5EBC8D14}" destId="{1B46659B-7DB5-4222-BCBE-D65CF480546A}" srcOrd="2" destOrd="0" presId="urn:microsoft.com/office/officeart/2005/8/layout/orgChart1"/>
    <dgm:cxn modelId="{039F68AE-2730-4763-871D-F81C7A954EA5}" type="presParOf" srcId="{1A45EF8F-6A52-4100-BFFD-04EF5EBC8D14}" destId="{B3CFE26E-CFBC-48BF-89A3-6280ECC00AE7}" srcOrd="3" destOrd="0" presId="urn:microsoft.com/office/officeart/2005/8/layout/orgChart1"/>
    <dgm:cxn modelId="{B52C84D3-B2BA-4F15-B5B2-4EF798A8F3B7}" type="presParOf" srcId="{B3CFE26E-CFBC-48BF-89A3-6280ECC00AE7}" destId="{9E5CC04A-283A-4E17-BA77-1D4C4A5BE042}" srcOrd="0" destOrd="0" presId="urn:microsoft.com/office/officeart/2005/8/layout/orgChart1"/>
    <dgm:cxn modelId="{851D0902-BD2E-491F-9144-52B6BF000DB5}" type="presParOf" srcId="{9E5CC04A-283A-4E17-BA77-1D4C4A5BE042}" destId="{C6AF4B45-88BD-452B-8F09-1A76662B87C4}" srcOrd="0" destOrd="0" presId="urn:microsoft.com/office/officeart/2005/8/layout/orgChart1"/>
    <dgm:cxn modelId="{EBD81BAA-B55C-4A0C-8E81-58F42902C41B}" type="presParOf" srcId="{9E5CC04A-283A-4E17-BA77-1D4C4A5BE042}" destId="{27CD71D4-DCB5-4817-9261-07D01128D080}" srcOrd="1" destOrd="0" presId="urn:microsoft.com/office/officeart/2005/8/layout/orgChart1"/>
    <dgm:cxn modelId="{8F88D870-EC01-419F-8330-B09A3BC144E2}" type="presParOf" srcId="{B3CFE26E-CFBC-48BF-89A3-6280ECC00AE7}" destId="{B47EBCFB-FD74-4C1A-B79D-59B1EF734F93}" srcOrd="1" destOrd="0" presId="urn:microsoft.com/office/officeart/2005/8/layout/orgChart1"/>
    <dgm:cxn modelId="{976CCDCE-352E-47B2-9760-53B613A50D7D}" type="presParOf" srcId="{B3CFE26E-CFBC-48BF-89A3-6280ECC00AE7}" destId="{C0872854-53D2-48DB-B05D-9E40CF4A24A4}" srcOrd="2" destOrd="0" presId="urn:microsoft.com/office/officeart/2005/8/layout/orgChart1"/>
    <dgm:cxn modelId="{746310F4-2EFD-4DDB-9B69-8BF920E6E86C}" type="presParOf" srcId="{3A4F17D3-7279-4424-A886-4272B908E2EF}" destId="{73158FA4-58AB-4D3B-A8D2-CC14A8AD959C}"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33EAAD5F-E6D6-4D95-BC0F-566F9CDF3EC3}" type="doc">
      <dgm:prSet loTypeId="urn:microsoft.com/office/officeart/2005/8/layout/cycle2" loCatId="cycle" qsTypeId="urn:microsoft.com/office/officeart/2005/8/quickstyle/simple1" qsCatId="simple" csTypeId="urn:microsoft.com/office/officeart/2005/8/colors/accent2_5" csCatId="accent2" phldr="1"/>
      <dgm:spPr/>
      <dgm:t>
        <a:bodyPr/>
        <a:lstStyle/>
        <a:p>
          <a:pPr rtl="1"/>
          <a:endParaRPr lang="fa-IR"/>
        </a:p>
      </dgm:t>
    </dgm:pt>
    <dgm:pt modelId="{9B5DDFC6-D7D1-45CD-BAAE-A3B753BDC639}">
      <dgm:prSet custT="1"/>
      <dgm:spPr>
        <a:solidFill>
          <a:schemeClr val="accent6">
            <a:lumMod val="50000"/>
            <a:alpha val="90000"/>
          </a:schemeClr>
        </a:solidFill>
      </dgm:spPr>
      <dgm:t>
        <a:bodyPr/>
        <a:lstStyle/>
        <a:p>
          <a:pPr rtl="1"/>
          <a:r>
            <a:rPr lang="ar-SA" sz="2000" b="1" dirty="0">
              <a:solidFill>
                <a:schemeClr val="bg1"/>
              </a:solidFill>
              <a:cs typeface="B Titr" panose="00000700000000000000" pitchFamily="2" charset="-78"/>
            </a:rPr>
            <a:t>کنترل دمای تنور وکاهش زمان پخت می‌تواند سطح اکریل‌آمید را کاهش دهد</a:t>
          </a:r>
          <a:r>
            <a:rPr lang="fa-IR" sz="2000" b="1" dirty="0">
              <a:solidFill>
                <a:schemeClr val="bg1"/>
              </a:solidFill>
              <a:cs typeface="B Titr" panose="00000700000000000000" pitchFamily="2" charset="-78"/>
            </a:rPr>
            <a:t> .</a:t>
          </a:r>
        </a:p>
      </dgm:t>
    </dgm:pt>
    <dgm:pt modelId="{719D1D54-F22A-4B78-8CA1-58E46132B7C1}" type="parTrans" cxnId="{5AEFC989-8606-42A5-91CF-A2E57DBB5AF6}">
      <dgm:prSet/>
      <dgm:spPr/>
      <dgm:t>
        <a:bodyPr/>
        <a:lstStyle/>
        <a:p>
          <a:pPr rtl="1"/>
          <a:endParaRPr lang="fa-IR"/>
        </a:p>
      </dgm:t>
    </dgm:pt>
    <dgm:pt modelId="{52A6938A-4C5A-4864-9C23-D458924D191D}" type="sibTrans" cxnId="{5AEFC989-8606-42A5-91CF-A2E57DBB5AF6}">
      <dgm:prSet custT="1"/>
      <dgm:spPr/>
      <dgm:t>
        <a:bodyPr/>
        <a:lstStyle/>
        <a:p>
          <a:pPr rtl="1"/>
          <a:endParaRPr lang="fa-IR" sz="1600" b="1">
            <a:solidFill>
              <a:schemeClr val="tx1"/>
            </a:solidFill>
            <a:cs typeface="B Nazanin" panose="00000400000000000000" pitchFamily="2" charset="-78"/>
          </a:endParaRPr>
        </a:p>
      </dgm:t>
    </dgm:pt>
    <dgm:pt modelId="{CE8EE0C7-F36F-44C7-AC9E-12551A28E7D3}">
      <dgm:prSet custT="1"/>
      <dgm:spPr>
        <a:solidFill>
          <a:srgbClr val="002060">
            <a:alpha val="70000"/>
          </a:srgbClr>
        </a:solidFill>
      </dgm:spPr>
      <dgm:t>
        <a:bodyPr/>
        <a:lstStyle/>
        <a:p>
          <a:pPr rtl="1"/>
          <a:r>
            <a:rPr lang="ar-SA" sz="1800" b="1" dirty="0">
              <a:solidFill>
                <a:schemeClr val="bg1"/>
              </a:solidFill>
              <a:cs typeface="B Titr" panose="00000700000000000000" pitchFamily="2" charset="-78"/>
            </a:rPr>
            <a:t>پرهیز از زیاده روی در مصرف سیب‌زمینی سرخ ‌کرده، </a:t>
          </a:r>
          <a:r>
            <a:rPr lang="fa-IR" sz="1800" b="1" dirty="0">
              <a:solidFill>
                <a:schemeClr val="bg1"/>
              </a:solidFill>
              <a:cs typeface="B Titr" panose="00000700000000000000" pitchFamily="2" charset="-78"/>
            </a:rPr>
            <a:t>نان های سوخته ، </a:t>
          </a:r>
          <a:r>
            <a:rPr lang="ar-SA" sz="1800" b="1" dirty="0">
              <a:solidFill>
                <a:schemeClr val="bg1"/>
              </a:solidFill>
              <a:cs typeface="B Titr" panose="00000700000000000000" pitchFamily="2" charset="-78"/>
            </a:rPr>
            <a:t>چیپس، قهوه تیره و بیسکوئیت.</a:t>
          </a:r>
          <a:endParaRPr lang="fa-IR" sz="1800" b="1" dirty="0">
            <a:solidFill>
              <a:schemeClr val="bg1"/>
            </a:solidFill>
            <a:cs typeface="B Titr" panose="00000700000000000000" pitchFamily="2" charset="-78"/>
          </a:endParaRPr>
        </a:p>
      </dgm:t>
    </dgm:pt>
    <dgm:pt modelId="{B2FD2431-31F1-4DAD-A942-D43A25836EDD}" type="parTrans" cxnId="{BF2C46D3-ED90-440D-81BD-E2AA5589DCF6}">
      <dgm:prSet/>
      <dgm:spPr/>
      <dgm:t>
        <a:bodyPr/>
        <a:lstStyle/>
        <a:p>
          <a:pPr rtl="1"/>
          <a:endParaRPr lang="fa-IR"/>
        </a:p>
      </dgm:t>
    </dgm:pt>
    <dgm:pt modelId="{1BC70B2C-49C1-46C5-B306-A14FFCEDA4BF}" type="sibTrans" cxnId="{BF2C46D3-ED90-440D-81BD-E2AA5589DCF6}">
      <dgm:prSet custT="1"/>
      <dgm:spPr/>
      <dgm:t>
        <a:bodyPr/>
        <a:lstStyle/>
        <a:p>
          <a:pPr rtl="1"/>
          <a:endParaRPr lang="fa-IR" sz="1600" b="1">
            <a:solidFill>
              <a:schemeClr val="tx1"/>
            </a:solidFill>
            <a:cs typeface="B Nazanin" panose="00000400000000000000" pitchFamily="2" charset="-78"/>
          </a:endParaRPr>
        </a:p>
      </dgm:t>
    </dgm:pt>
    <dgm:pt modelId="{1BEE5851-6BF6-477B-8E33-78562207D52F}">
      <dgm:prSet custT="1"/>
      <dgm:spPr>
        <a:solidFill>
          <a:srgbClr val="7030A0">
            <a:alpha val="50000"/>
          </a:srgbClr>
        </a:solidFill>
      </dgm:spPr>
      <dgm:t>
        <a:bodyPr/>
        <a:lstStyle/>
        <a:p>
          <a:pPr rtl="1"/>
          <a:r>
            <a:rPr lang="ar-SA" sz="2000" b="1" dirty="0">
              <a:solidFill>
                <a:schemeClr val="bg1"/>
              </a:solidFill>
              <a:cs typeface="B Titr" panose="00000700000000000000" pitchFamily="2" charset="-78"/>
            </a:rPr>
            <a:t>گرایش عمومی به مصرف نان</a:t>
          </a:r>
          <a:r>
            <a:rPr lang="fa-IR" sz="2000" b="1" dirty="0">
              <a:solidFill>
                <a:schemeClr val="bg1"/>
              </a:solidFill>
              <a:cs typeface="B Titr" panose="00000700000000000000" pitchFamily="2" charset="-78"/>
            </a:rPr>
            <a:t> </a:t>
          </a:r>
          <a:r>
            <a:rPr lang="ar-SA" sz="2000" b="1" dirty="0">
              <a:solidFill>
                <a:schemeClr val="bg1"/>
              </a:solidFill>
              <a:cs typeface="B Titr" panose="00000700000000000000" pitchFamily="2" charset="-78"/>
            </a:rPr>
            <a:t>های </a:t>
          </a:r>
          <a:r>
            <a:rPr lang="fa-IR" sz="2000" b="1" dirty="0">
              <a:solidFill>
                <a:schemeClr val="bg1"/>
              </a:solidFill>
              <a:cs typeface="B Titr" panose="00000700000000000000" pitchFamily="2" charset="-78"/>
            </a:rPr>
            <a:t>با آتش غیر مستقیم </a:t>
          </a:r>
          <a:r>
            <a:rPr lang="ar-SA" sz="2000" b="1" dirty="0">
              <a:solidFill>
                <a:schemeClr val="bg1"/>
              </a:solidFill>
              <a:cs typeface="B Titr" panose="00000700000000000000" pitchFamily="2" charset="-78"/>
            </a:rPr>
            <a:t>بجای </a:t>
          </a:r>
          <a:r>
            <a:rPr lang="fa-IR" sz="2000" b="1" dirty="0">
              <a:solidFill>
                <a:schemeClr val="bg1"/>
              </a:solidFill>
              <a:cs typeface="B Titr" panose="00000700000000000000" pitchFamily="2" charset="-78"/>
            </a:rPr>
            <a:t>آ</a:t>
          </a:r>
          <a:r>
            <a:rPr lang="ar-SA" sz="2000" b="1" dirty="0">
              <a:solidFill>
                <a:schemeClr val="bg1"/>
              </a:solidFill>
              <a:cs typeface="B Titr" panose="00000700000000000000" pitchFamily="2" charset="-78"/>
            </a:rPr>
            <a:t>تش پز </a:t>
          </a:r>
          <a:endParaRPr lang="fa-IR" sz="2000" b="1" dirty="0">
            <a:solidFill>
              <a:schemeClr val="bg1"/>
            </a:solidFill>
            <a:cs typeface="B Titr" panose="00000700000000000000" pitchFamily="2" charset="-78"/>
          </a:endParaRPr>
        </a:p>
      </dgm:t>
    </dgm:pt>
    <dgm:pt modelId="{E385343E-773C-4B88-A9D1-D290E9F02A25}" type="parTrans" cxnId="{1C8AB1FD-B32A-4BC0-A7A7-4B1D95A2960A}">
      <dgm:prSet/>
      <dgm:spPr/>
      <dgm:t>
        <a:bodyPr/>
        <a:lstStyle/>
        <a:p>
          <a:pPr rtl="1"/>
          <a:endParaRPr lang="fa-IR"/>
        </a:p>
      </dgm:t>
    </dgm:pt>
    <dgm:pt modelId="{B67F72EF-93CD-4EB4-91F8-C14211F67B4F}" type="sibTrans" cxnId="{1C8AB1FD-B32A-4BC0-A7A7-4B1D95A2960A}">
      <dgm:prSet custT="1"/>
      <dgm:spPr/>
      <dgm:t>
        <a:bodyPr/>
        <a:lstStyle/>
        <a:p>
          <a:pPr rtl="1"/>
          <a:endParaRPr lang="fa-IR" sz="1600" b="1">
            <a:solidFill>
              <a:schemeClr val="tx1"/>
            </a:solidFill>
            <a:cs typeface="B Nazanin" panose="00000400000000000000" pitchFamily="2" charset="-78"/>
          </a:endParaRPr>
        </a:p>
      </dgm:t>
    </dgm:pt>
    <dgm:pt modelId="{23249054-9041-446B-A292-04B240301FCD}" type="pres">
      <dgm:prSet presAssocID="{33EAAD5F-E6D6-4D95-BC0F-566F9CDF3EC3}" presName="cycle" presStyleCnt="0">
        <dgm:presLayoutVars>
          <dgm:dir/>
          <dgm:resizeHandles val="exact"/>
        </dgm:presLayoutVars>
      </dgm:prSet>
      <dgm:spPr/>
    </dgm:pt>
    <dgm:pt modelId="{CDA362EA-1510-4A65-BDF1-D8E2C12FB716}" type="pres">
      <dgm:prSet presAssocID="{9B5DDFC6-D7D1-45CD-BAAE-A3B753BDC639}" presName="node" presStyleLbl="node1" presStyleIdx="0" presStyleCnt="3">
        <dgm:presLayoutVars>
          <dgm:bulletEnabled val="1"/>
        </dgm:presLayoutVars>
      </dgm:prSet>
      <dgm:spPr/>
    </dgm:pt>
    <dgm:pt modelId="{B94B0AF3-F7B1-46F2-A977-BB3AC50523CE}" type="pres">
      <dgm:prSet presAssocID="{52A6938A-4C5A-4864-9C23-D458924D191D}" presName="sibTrans" presStyleLbl="sibTrans2D1" presStyleIdx="0" presStyleCnt="3"/>
      <dgm:spPr/>
    </dgm:pt>
    <dgm:pt modelId="{BD3D0704-0E79-4DF9-A60E-81CE80FDEC79}" type="pres">
      <dgm:prSet presAssocID="{52A6938A-4C5A-4864-9C23-D458924D191D}" presName="connectorText" presStyleLbl="sibTrans2D1" presStyleIdx="0" presStyleCnt="3"/>
      <dgm:spPr/>
    </dgm:pt>
    <dgm:pt modelId="{9EFB870A-8CA9-435B-9D71-D62B7862E169}" type="pres">
      <dgm:prSet presAssocID="{CE8EE0C7-F36F-44C7-AC9E-12551A28E7D3}" presName="node" presStyleLbl="node1" presStyleIdx="1" presStyleCnt="3">
        <dgm:presLayoutVars>
          <dgm:bulletEnabled val="1"/>
        </dgm:presLayoutVars>
      </dgm:prSet>
      <dgm:spPr/>
    </dgm:pt>
    <dgm:pt modelId="{176B1AEB-0253-43C4-949A-15E63FFFD3A2}" type="pres">
      <dgm:prSet presAssocID="{1BC70B2C-49C1-46C5-B306-A14FFCEDA4BF}" presName="sibTrans" presStyleLbl="sibTrans2D1" presStyleIdx="1" presStyleCnt="3"/>
      <dgm:spPr/>
    </dgm:pt>
    <dgm:pt modelId="{6EFA497F-94C9-4F75-B92C-39DE598D1673}" type="pres">
      <dgm:prSet presAssocID="{1BC70B2C-49C1-46C5-B306-A14FFCEDA4BF}" presName="connectorText" presStyleLbl="sibTrans2D1" presStyleIdx="1" presStyleCnt="3"/>
      <dgm:spPr/>
    </dgm:pt>
    <dgm:pt modelId="{C33BFE3C-FECE-4A0B-9134-A8B844BB5198}" type="pres">
      <dgm:prSet presAssocID="{1BEE5851-6BF6-477B-8E33-78562207D52F}" presName="node" presStyleLbl="node1" presStyleIdx="2" presStyleCnt="3">
        <dgm:presLayoutVars>
          <dgm:bulletEnabled val="1"/>
        </dgm:presLayoutVars>
      </dgm:prSet>
      <dgm:spPr/>
    </dgm:pt>
    <dgm:pt modelId="{E0FAD9E3-4B4E-47C4-8F77-6DF6BB6E86A5}" type="pres">
      <dgm:prSet presAssocID="{B67F72EF-93CD-4EB4-91F8-C14211F67B4F}" presName="sibTrans" presStyleLbl="sibTrans2D1" presStyleIdx="2" presStyleCnt="3"/>
      <dgm:spPr/>
    </dgm:pt>
    <dgm:pt modelId="{F05B6261-E9E1-44E4-B8C4-AC365D2D1E23}" type="pres">
      <dgm:prSet presAssocID="{B67F72EF-93CD-4EB4-91F8-C14211F67B4F}" presName="connectorText" presStyleLbl="sibTrans2D1" presStyleIdx="2" presStyleCnt="3"/>
      <dgm:spPr/>
    </dgm:pt>
  </dgm:ptLst>
  <dgm:cxnLst>
    <dgm:cxn modelId="{918C5D13-3505-4AA6-A1CD-DFE37C8D2BEE}" type="presOf" srcId="{52A6938A-4C5A-4864-9C23-D458924D191D}" destId="{BD3D0704-0E79-4DF9-A60E-81CE80FDEC79}" srcOrd="1" destOrd="0" presId="urn:microsoft.com/office/officeart/2005/8/layout/cycle2"/>
    <dgm:cxn modelId="{B112913F-6DB6-4A13-AAFE-3C3CD273FF50}" type="presOf" srcId="{1BC70B2C-49C1-46C5-B306-A14FFCEDA4BF}" destId="{6EFA497F-94C9-4F75-B92C-39DE598D1673}" srcOrd="1" destOrd="0" presId="urn:microsoft.com/office/officeart/2005/8/layout/cycle2"/>
    <dgm:cxn modelId="{42F0E343-CDA2-4950-A932-F46ADE56ED5B}" type="presOf" srcId="{CE8EE0C7-F36F-44C7-AC9E-12551A28E7D3}" destId="{9EFB870A-8CA9-435B-9D71-D62B7862E169}" srcOrd="0" destOrd="0" presId="urn:microsoft.com/office/officeart/2005/8/layout/cycle2"/>
    <dgm:cxn modelId="{F09EDC4D-C052-4BB8-B289-8E10FBA4D8FC}" type="presOf" srcId="{1BEE5851-6BF6-477B-8E33-78562207D52F}" destId="{C33BFE3C-FECE-4A0B-9134-A8B844BB5198}" srcOrd="0" destOrd="0" presId="urn:microsoft.com/office/officeart/2005/8/layout/cycle2"/>
    <dgm:cxn modelId="{5AEFC989-8606-42A5-91CF-A2E57DBB5AF6}" srcId="{33EAAD5F-E6D6-4D95-BC0F-566F9CDF3EC3}" destId="{9B5DDFC6-D7D1-45CD-BAAE-A3B753BDC639}" srcOrd="0" destOrd="0" parTransId="{719D1D54-F22A-4B78-8CA1-58E46132B7C1}" sibTransId="{52A6938A-4C5A-4864-9C23-D458924D191D}"/>
    <dgm:cxn modelId="{420A738E-3AE3-4EAF-801B-FB9B735AD468}" type="presOf" srcId="{B67F72EF-93CD-4EB4-91F8-C14211F67B4F}" destId="{E0FAD9E3-4B4E-47C4-8F77-6DF6BB6E86A5}" srcOrd="0" destOrd="0" presId="urn:microsoft.com/office/officeart/2005/8/layout/cycle2"/>
    <dgm:cxn modelId="{24587E9B-024B-42DA-84A9-643D33999B4B}" type="presOf" srcId="{B67F72EF-93CD-4EB4-91F8-C14211F67B4F}" destId="{F05B6261-E9E1-44E4-B8C4-AC365D2D1E23}" srcOrd="1" destOrd="0" presId="urn:microsoft.com/office/officeart/2005/8/layout/cycle2"/>
    <dgm:cxn modelId="{3E51BCCE-8F4C-488B-8337-2C9942F32528}" type="presOf" srcId="{1BC70B2C-49C1-46C5-B306-A14FFCEDA4BF}" destId="{176B1AEB-0253-43C4-949A-15E63FFFD3A2}" srcOrd="0" destOrd="0" presId="urn:microsoft.com/office/officeart/2005/8/layout/cycle2"/>
    <dgm:cxn modelId="{7EFA1BD0-9B7E-428A-A7FE-B5B16444CE15}" type="presOf" srcId="{9B5DDFC6-D7D1-45CD-BAAE-A3B753BDC639}" destId="{CDA362EA-1510-4A65-BDF1-D8E2C12FB716}" srcOrd="0" destOrd="0" presId="urn:microsoft.com/office/officeart/2005/8/layout/cycle2"/>
    <dgm:cxn modelId="{BF2C46D3-ED90-440D-81BD-E2AA5589DCF6}" srcId="{33EAAD5F-E6D6-4D95-BC0F-566F9CDF3EC3}" destId="{CE8EE0C7-F36F-44C7-AC9E-12551A28E7D3}" srcOrd="1" destOrd="0" parTransId="{B2FD2431-31F1-4DAD-A942-D43A25836EDD}" sibTransId="{1BC70B2C-49C1-46C5-B306-A14FFCEDA4BF}"/>
    <dgm:cxn modelId="{DF04AED6-6F61-4B92-BD4C-E0878A085FAE}" type="presOf" srcId="{52A6938A-4C5A-4864-9C23-D458924D191D}" destId="{B94B0AF3-F7B1-46F2-A977-BB3AC50523CE}" srcOrd="0" destOrd="0" presId="urn:microsoft.com/office/officeart/2005/8/layout/cycle2"/>
    <dgm:cxn modelId="{337538DC-69D3-4F59-893B-56E5C27BB513}" type="presOf" srcId="{33EAAD5F-E6D6-4D95-BC0F-566F9CDF3EC3}" destId="{23249054-9041-446B-A292-04B240301FCD}" srcOrd="0" destOrd="0" presId="urn:microsoft.com/office/officeart/2005/8/layout/cycle2"/>
    <dgm:cxn modelId="{1C8AB1FD-B32A-4BC0-A7A7-4B1D95A2960A}" srcId="{33EAAD5F-E6D6-4D95-BC0F-566F9CDF3EC3}" destId="{1BEE5851-6BF6-477B-8E33-78562207D52F}" srcOrd="2" destOrd="0" parTransId="{E385343E-773C-4B88-A9D1-D290E9F02A25}" sibTransId="{B67F72EF-93CD-4EB4-91F8-C14211F67B4F}"/>
    <dgm:cxn modelId="{1E5DF7D2-4F5C-4571-AC46-A55C0B13FD01}" type="presParOf" srcId="{23249054-9041-446B-A292-04B240301FCD}" destId="{CDA362EA-1510-4A65-BDF1-D8E2C12FB716}" srcOrd="0" destOrd="0" presId="urn:microsoft.com/office/officeart/2005/8/layout/cycle2"/>
    <dgm:cxn modelId="{F63D578D-23F8-4EA1-BE21-76BC85A7D3E6}" type="presParOf" srcId="{23249054-9041-446B-A292-04B240301FCD}" destId="{B94B0AF3-F7B1-46F2-A977-BB3AC50523CE}" srcOrd="1" destOrd="0" presId="urn:microsoft.com/office/officeart/2005/8/layout/cycle2"/>
    <dgm:cxn modelId="{A52CF39A-6D64-41B8-94DB-5FF3DD472179}" type="presParOf" srcId="{B94B0AF3-F7B1-46F2-A977-BB3AC50523CE}" destId="{BD3D0704-0E79-4DF9-A60E-81CE80FDEC79}" srcOrd="0" destOrd="0" presId="urn:microsoft.com/office/officeart/2005/8/layout/cycle2"/>
    <dgm:cxn modelId="{0226B88F-36C5-4782-8F21-D190C5E40EDB}" type="presParOf" srcId="{23249054-9041-446B-A292-04B240301FCD}" destId="{9EFB870A-8CA9-435B-9D71-D62B7862E169}" srcOrd="2" destOrd="0" presId="urn:microsoft.com/office/officeart/2005/8/layout/cycle2"/>
    <dgm:cxn modelId="{9DFC3D72-F48C-4FFD-A6F3-306A45BAB265}" type="presParOf" srcId="{23249054-9041-446B-A292-04B240301FCD}" destId="{176B1AEB-0253-43C4-949A-15E63FFFD3A2}" srcOrd="3" destOrd="0" presId="urn:microsoft.com/office/officeart/2005/8/layout/cycle2"/>
    <dgm:cxn modelId="{1376278D-571E-42A0-8565-573B69401D6F}" type="presParOf" srcId="{176B1AEB-0253-43C4-949A-15E63FFFD3A2}" destId="{6EFA497F-94C9-4F75-B92C-39DE598D1673}" srcOrd="0" destOrd="0" presId="urn:microsoft.com/office/officeart/2005/8/layout/cycle2"/>
    <dgm:cxn modelId="{B3B00F4E-C12F-4CA7-8F01-31D810BAE045}" type="presParOf" srcId="{23249054-9041-446B-A292-04B240301FCD}" destId="{C33BFE3C-FECE-4A0B-9134-A8B844BB5198}" srcOrd="4" destOrd="0" presId="urn:microsoft.com/office/officeart/2005/8/layout/cycle2"/>
    <dgm:cxn modelId="{81A4E9C6-2A8B-459C-ABDB-DB1010063D7B}" type="presParOf" srcId="{23249054-9041-446B-A292-04B240301FCD}" destId="{E0FAD9E3-4B4E-47C4-8F77-6DF6BB6E86A5}" srcOrd="5" destOrd="0" presId="urn:microsoft.com/office/officeart/2005/8/layout/cycle2"/>
    <dgm:cxn modelId="{E4ED2223-36A1-4EB5-B8BB-D1B5ACA945FD}" type="presParOf" srcId="{E0FAD9E3-4B4E-47C4-8F77-6DF6BB6E86A5}" destId="{F05B6261-E9E1-44E4-B8C4-AC365D2D1E23}"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C8641627-F5E7-4D33-A9B1-24F47E884789}" type="doc">
      <dgm:prSet loTypeId="urn:microsoft.com/office/officeart/2005/8/layout/vList2" loCatId="list" qsTypeId="urn:microsoft.com/office/officeart/2005/8/quickstyle/simple1" qsCatId="simple" csTypeId="urn:microsoft.com/office/officeart/2005/8/colors/accent2_5" csCatId="accent2" phldr="1"/>
      <dgm:spPr/>
      <dgm:t>
        <a:bodyPr/>
        <a:lstStyle/>
        <a:p>
          <a:pPr rtl="1"/>
          <a:endParaRPr lang="fa-IR"/>
        </a:p>
      </dgm:t>
    </dgm:pt>
    <dgm:pt modelId="{47251E06-704D-4130-AB53-ED9D8B73C3CB}">
      <dgm:prSet/>
      <dgm:spPr>
        <a:solidFill>
          <a:srgbClr val="C00000">
            <a:alpha val="90000"/>
          </a:srgbClr>
        </a:solidFill>
      </dgm:spPr>
      <dgm:t>
        <a:bodyPr/>
        <a:lstStyle/>
        <a:p>
          <a:pPr algn="ctr" rtl="1"/>
          <a:r>
            <a:rPr lang="ar-SA" b="1" dirty="0">
              <a:solidFill>
                <a:schemeClr val="bg1"/>
              </a:solidFill>
              <a:cs typeface="B Titr" panose="00000700000000000000" pitchFamily="2" charset="-78"/>
            </a:rPr>
            <a:t>نان‌های سنتی ایران می‌توانند مقادیر قابل توجهی اکریل‌آمید داشته باشند اما حذف نان ضروری نیست بلکه باید مصرف بخش‌های سوخته کاهش یابد. نگرانی اصلی زمانی ایجاد می‌شود که نان‌های فوق همراه با دیگر منابع پرخطر اکریل‌آمید مانند چیپس، سیب‌زمینی سرخ‌ شده، قهوه تیره و بیسکوئیت به مقدار زیاد استفاده شوند.</a:t>
          </a:r>
          <a:endParaRPr lang="fa-IR" dirty="0">
            <a:solidFill>
              <a:schemeClr val="bg1"/>
            </a:solidFill>
            <a:cs typeface="B Titr" panose="00000700000000000000" pitchFamily="2" charset="-78"/>
          </a:endParaRPr>
        </a:p>
      </dgm:t>
    </dgm:pt>
    <dgm:pt modelId="{7B395049-E50E-4258-A078-FEDACF4B49F4}" type="parTrans" cxnId="{4BCB7565-3C4C-4C3E-9718-ADFC6460FBB7}">
      <dgm:prSet/>
      <dgm:spPr/>
      <dgm:t>
        <a:bodyPr/>
        <a:lstStyle/>
        <a:p>
          <a:pPr rtl="1"/>
          <a:endParaRPr lang="fa-IR"/>
        </a:p>
      </dgm:t>
    </dgm:pt>
    <dgm:pt modelId="{9935B673-B73F-49D7-93FF-126E7C3C532F}" type="sibTrans" cxnId="{4BCB7565-3C4C-4C3E-9718-ADFC6460FBB7}">
      <dgm:prSet/>
      <dgm:spPr/>
      <dgm:t>
        <a:bodyPr/>
        <a:lstStyle/>
        <a:p>
          <a:pPr rtl="1"/>
          <a:endParaRPr lang="fa-IR"/>
        </a:p>
      </dgm:t>
    </dgm:pt>
    <dgm:pt modelId="{143B0C58-E443-401C-A6D9-78B3D24680DE}" type="pres">
      <dgm:prSet presAssocID="{C8641627-F5E7-4D33-A9B1-24F47E884789}" presName="linear" presStyleCnt="0">
        <dgm:presLayoutVars>
          <dgm:animLvl val="lvl"/>
          <dgm:resizeHandles val="exact"/>
        </dgm:presLayoutVars>
      </dgm:prSet>
      <dgm:spPr/>
    </dgm:pt>
    <dgm:pt modelId="{C4D89E8D-30EE-4A14-8389-A33D8FB1BB5E}" type="pres">
      <dgm:prSet presAssocID="{47251E06-704D-4130-AB53-ED9D8B73C3CB}" presName="parentText" presStyleLbl="node1" presStyleIdx="0" presStyleCnt="1">
        <dgm:presLayoutVars>
          <dgm:chMax val="0"/>
          <dgm:bulletEnabled val="1"/>
        </dgm:presLayoutVars>
      </dgm:prSet>
      <dgm:spPr/>
    </dgm:pt>
  </dgm:ptLst>
  <dgm:cxnLst>
    <dgm:cxn modelId="{EEB86438-987B-47E6-AFA5-5972C69383FA}" type="presOf" srcId="{47251E06-704D-4130-AB53-ED9D8B73C3CB}" destId="{C4D89E8D-30EE-4A14-8389-A33D8FB1BB5E}" srcOrd="0" destOrd="0" presId="urn:microsoft.com/office/officeart/2005/8/layout/vList2"/>
    <dgm:cxn modelId="{4BCB7565-3C4C-4C3E-9718-ADFC6460FBB7}" srcId="{C8641627-F5E7-4D33-A9B1-24F47E884789}" destId="{47251E06-704D-4130-AB53-ED9D8B73C3CB}" srcOrd="0" destOrd="0" parTransId="{7B395049-E50E-4258-A078-FEDACF4B49F4}" sibTransId="{9935B673-B73F-49D7-93FF-126E7C3C532F}"/>
    <dgm:cxn modelId="{EAFF658F-E2C8-4261-BECD-B727532D08B0}" type="presOf" srcId="{C8641627-F5E7-4D33-A9B1-24F47E884789}" destId="{143B0C58-E443-401C-A6D9-78B3D24680DE}" srcOrd="0" destOrd="0" presId="urn:microsoft.com/office/officeart/2005/8/layout/vList2"/>
    <dgm:cxn modelId="{A3D2512C-D915-4B03-8561-233F5CF6D093}" type="presParOf" srcId="{143B0C58-E443-401C-A6D9-78B3D24680DE}" destId="{C4D89E8D-30EE-4A14-8389-A33D8FB1BB5E}"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C9A657BA-4B99-4C1F-B9EB-834EE2CC0B91}" type="doc">
      <dgm:prSet loTypeId="urn:microsoft.com/office/officeart/2005/8/layout/orgChart1" loCatId="hierarchy" qsTypeId="urn:microsoft.com/office/officeart/2005/8/quickstyle/simple1" qsCatId="simple" csTypeId="urn:microsoft.com/office/officeart/2005/8/colors/accent2_5" csCatId="accent2" phldr="1"/>
      <dgm:spPr/>
      <dgm:t>
        <a:bodyPr/>
        <a:lstStyle/>
        <a:p>
          <a:pPr rtl="1"/>
          <a:endParaRPr lang="fa-IR"/>
        </a:p>
      </dgm:t>
    </dgm:pt>
    <dgm:pt modelId="{654517CA-8A0C-4A41-8B5B-AE87E96638BE}">
      <dgm:prSet custT="1"/>
      <dgm:spPr>
        <a:solidFill>
          <a:schemeClr val="accent5">
            <a:lumMod val="75000"/>
            <a:alpha val="80000"/>
          </a:schemeClr>
        </a:solidFill>
      </dgm:spPr>
      <dgm:t>
        <a:bodyPr/>
        <a:lstStyle/>
        <a:p>
          <a:pPr rtl="1"/>
          <a:r>
            <a:rPr lang="fa-IR" sz="2400" b="1" dirty="0">
              <a:solidFill>
                <a:schemeClr val="bg1"/>
              </a:solidFill>
              <a:cs typeface="B Titr" panose="00000700000000000000" pitchFamily="2" charset="-78"/>
            </a:rPr>
            <a:t>به بخشی از نان که به این دلایل قابل مصرف نیست ضایعات نان گویند:</a:t>
          </a:r>
        </a:p>
      </dgm:t>
    </dgm:pt>
    <dgm:pt modelId="{4D1BA968-FBCF-4B7C-BFD1-6AF674F9CBE4}" type="parTrans" cxnId="{708452AB-1C4E-4FE8-B967-662E652F3BC4}">
      <dgm:prSet/>
      <dgm:spPr/>
      <dgm:t>
        <a:bodyPr/>
        <a:lstStyle/>
        <a:p>
          <a:pPr rtl="1"/>
          <a:endParaRPr lang="fa-IR">
            <a:solidFill>
              <a:schemeClr val="bg1"/>
            </a:solidFill>
            <a:cs typeface="B Titr" panose="00000700000000000000" pitchFamily="2" charset="-78"/>
          </a:endParaRPr>
        </a:p>
      </dgm:t>
    </dgm:pt>
    <dgm:pt modelId="{B0D4F593-0109-46FB-B59F-99D42BB737D0}" type="sibTrans" cxnId="{708452AB-1C4E-4FE8-B967-662E652F3BC4}">
      <dgm:prSet/>
      <dgm:spPr/>
      <dgm:t>
        <a:bodyPr/>
        <a:lstStyle/>
        <a:p>
          <a:pPr rtl="1"/>
          <a:endParaRPr lang="fa-IR">
            <a:solidFill>
              <a:schemeClr val="bg1"/>
            </a:solidFill>
            <a:cs typeface="B Titr" panose="00000700000000000000" pitchFamily="2" charset="-78"/>
          </a:endParaRPr>
        </a:p>
      </dgm:t>
    </dgm:pt>
    <dgm:pt modelId="{EB8F9FD7-0D1E-43F7-8FB2-B08735601C54}">
      <dgm:prSet custT="1"/>
      <dgm:spPr>
        <a:solidFill>
          <a:srgbClr val="0070C0">
            <a:alpha val="70000"/>
          </a:srgbClr>
        </a:solidFill>
      </dgm:spPr>
      <dgm:t>
        <a:bodyPr/>
        <a:lstStyle/>
        <a:p>
          <a:pPr rtl="1"/>
          <a:r>
            <a:rPr lang="fa-IR" sz="1600" b="1" dirty="0">
              <a:solidFill>
                <a:schemeClr val="bg1"/>
              </a:solidFill>
              <a:cs typeface="B Titr" panose="00000700000000000000" pitchFamily="2" charset="-78"/>
            </a:rPr>
            <a:t>نپختگی </a:t>
          </a:r>
        </a:p>
      </dgm:t>
    </dgm:pt>
    <dgm:pt modelId="{E925E2F7-4FC5-4278-A0C2-4C531F98AD00}" type="parTrans" cxnId="{D8B7E711-51D2-42F1-AC10-5D4D10B0C9B5}">
      <dgm:prSet/>
      <dgm:spPr/>
      <dgm:t>
        <a:bodyPr/>
        <a:lstStyle/>
        <a:p>
          <a:pPr rtl="1"/>
          <a:endParaRPr lang="fa-IR" sz="2400" b="1">
            <a:solidFill>
              <a:schemeClr val="bg1"/>
            </a:solidFill>
            <a:cs typeface="B Titr" panose="00000700000000000000" pitchFamily="2" charset="-78"/>
          </a:endParaRPr>
        </a:p>
      </dgm:t>
    </dgm:pt>
    <dgm:pt modelId="{9D4684A2-0EB2-4B16-B75B-0FB9AC022AC6}" type="sibTrans" cxnId="{D8B7E711-51D2-42F1-AC10-5D4D10B0C9B5}">
      <dgm:prSet/>
      <dgm:spPr/>
      <dgm:t>
        <a:bodyPr/>
        <a:lstStyle/>
        <a:p>
          <a:pPr rtl="1"/>
          <a:endParaRPr lang="fa-IR">
            <a:solidFill>
              <a:schemeClr val="bg1"/>
            </a:solidFill>
            <a:cs typeface="B Titr" panose="00000700000000000000" pitchFamily="2" charset="-78"/>
          </a:endParaRPr>
        </a:p>
      </dgm:t>
    </dgm:pt>
    <dgm:pt modelId="{BF1EEEE3-E044-4D32-B117-DAC2765E865E}">
      <dgm:prSet custT="1"/>
      <dgm:spPr>
        <a:solidFill>
          <a:srgbClr val="7030A0">
            <a:alpha val="70000"/>
          </a:srgbClr>
        </a:solidFill>
      </dgm:spPr>
      <dgm:t>
        <a:bodyPr/>
        <a:lstStyle/>
        <a:p>
          <a:pPr rtl="1"/>
          <a:r>
            <a:rPr lang="fa-IR" sz="1600" b="1">
              <a:solidFill>
                <a:schemeClr val="bg1"/>
              </a:solidFill>
              <a:cs typeface="B Titr" panose="00000700000000000000" pitchFamily="2" charset="-78"/>
            </a:rPr>
            <a:t>سوختگی </a:t>
          </a:r>
        </a:p>
      </dgm:t>
    </dgm:pt>
    <dgm:pt modelId="{4E3088D0-219A-48E1-B911-90B119A3CE51}" type="parTrans" cxnId="{ED34F449-CAFE-4EB1-92AA-185111AE6B93}">
      <dgm:prSet/>
      <dgm:spPr/>
      <dgm:t>
        <a:bodyPr/>
        <a:lstStyle/>
        <a:p>
          <a:pPr rtl="1"/>
          <a:endParaRPr lang="fa-IR" sz="2400" b="1">
            <a:solidFill>
              <a:schemeClr val="bg1"/>
            </a:solidFill>
            <a:cs typeface="B Titr" panose="00000700000000000000" pitchFamily="2" charset="-78"/>
          </a:endParaRPr>
        </a:p>
      </dgm:t>
    </dgm:pt>
    <dgm:pt modelId="{9F82FB5A-EB9D-4488-8235-C97ACBD20B6C}" type="sibTrans" cxnId="{ED34F449-CAFE-4EB1-92AA-185111AE6B93}">
      <dgm:prSet/>
      <dgm:spPr/>
      <dgm:t>
        <a:bodyPr/>
        <a:lstStyle/>
        <a:p>
          <a:pPr rtl="1"/>
          <a:endParaRPr lang="fa-IR">
            <a:solidFill>
              <a:schemeClr val="bg1"/>
            </a:solidFill>
            <a:cs typeface="B Titr" panose="00000700000000000000" pitchFamily="2" charset="-78"/>
          </a:endParaRPr>
        </a:p>
      </dgm:t>
    </dgm:pt>
    <dgm:pt modelId="{EC0734DB-82EB-47EF-847B-97965AE53A60}">
      <dgm:prSet custT="1"/>
      <dgm:spPr>
        <a:solidFill>
          <a:schemeClr val="accent6">
            <a:lumMod val="50000"/>
            <a:alpha val="70000"/>
          </a:schemeClr>
        </a:solidFill>
      </dgm:spPr>
      <dgm:t>
        <a:bodyPr/>
        <a:lstStyle/>
        <a:p>
          <a:pPr rtl="1"/>
          <a:r>
            <a:rPr lang="fa-IR" sz="1600" b="1">
              <a:solidFill>
                <a:schemeClr val="bg1"/>
              </a:solidFill>
              <a:cs typeface="B Titr" panose="00000700000000000000" pitchFamily="2" charset="-78"/>
            </a:rPr>
            <a:t>شورشدگی</a:t>
          </a:r>
        </a:p>
      </dgm:t>
    </dgm:pt>
    <dgm:pt modelId="{536C3066-A006-4454-86A2-103FB37E6718}" type="parTrans" cxnId="{23F33DAC-1890-4599-B473-8FC1EA093FD7}">
      <dgm:prSet/>
      <dgm:spPr/>
      <dgm:t>
        <a:bodyPr/>
        <a:lstStyle/>
        <a:p>
          <a:pPr rtl="1"/>
          <a:endParaRPr lang="fa-IR" sz="2400" b="1">
            <a:solidFill>
              <a:schemeClr val="bg1"/>
            </a:solidFill>
            <a:cs typeface="B Titr" panose="00000700000000000000" pitchFamily="2" charset="-78"/>
          </a:endParaRPr>
        </a:p>
      </dgm:t>
    </dgm:pt>
    <dgm:pt modelId="{A2116D0E-E4A2-40D2-86D5-7CC51B605F26}" type="sibTrans" cxnId="{23F33DAC-1890-4599-B473-8FC1EA093FD7}">
      <dgm:prSet/>
      <dgm:spPr/>
      <dgm:t>
        <a:bodyPr/>
        <a:lstStyle/>
        <a:p>
          <a:pPr rtl="1"/>
          <a:endParaRPr lang="fa-IR">
            <a:solidFill>
              <a:schemeClr val="bg1"/>
            </a:solidFill>
            <a:cs typeface="B Titr" panose="00000700000000000000" pitchFamily="2" charset="-78"/>
          </a:endParaRPr>
        </a:p>
      </dgm:t>
    </dgm:pt>
    <dgm:pt modelId="{52F8273A-22E2-4227-9786-580CCF1B809C}">
      <dgm:prSet custT="1"/>
      <dgm:spPr>
        <a:solidFill>
          <a:schemeClr val="accent4">
            <a:lumMod val="50000"/>
            <a:alpha val="70000"/>
          </a:schemeClr>
        </a:solidFill>
      </dgm:spPr>
      <dgm:t>
        <a:bodyPr/>
        <a:lstStyle/>
        <a:p>
          <a:pPr rtl="1"/>
          <a:r>
            <a:rPr lang="fa-IR" sz="1600" b="1">
              <a:solidFill>
                <a:schemeClr val="bg1"/>
              </a:solidFill>
              <a:cs typeface="B Titr" panose="00000700000000000000" pitchFamily="2" charset="-78"/>
            </a:rPr>
            <a:t>سفت شدگی </a:t>
          </a:r>
        </a:p>
      </dgm:t>
    </dgm:pt>
    <dgm:pt modelId="{0E0C06BF-942E-446F-9ABD-DF53FFAD0D0E}" type="parTrans" cxnId="{72AB34D9-707B-4566-A5AF-BEF5293C7AA2}">
      <dgm:prSet/>
      <dgm:spPr/>
      <dgm:t>
        <a:bodyPr/>
        <a:lstStyle/>
        <a:p>
          <a:pPr rtl="1"/>
          <a:endParaRPr lang="fa-IR" sz="2400" b="1">
            <a:solidFill>
              <a:schemeClr val="bg1"/>
            </a:solidFill>
            <a:cs typeface="B Titr" panose="00000700000000000000" pitchFamily="2" charset="-78"/>
          </a:endParaRPr>
        </a:p>
      </dgm:t>
    </dgm:pt>
    <dgm:pt modelId="{BAF97FB0-B76C-4C27-B69F-03DC9F60BDA1}" type="sibTrans" cxnId="{72AB34D9-707B-4566-A5AF-BEF5293C7AA2}">
      <dgm:prSet/>
      <dgm:spPr/>
      <dgm:t>
        <a:bodyPr/>
        <a:lstStyle/>
        <a:p>
          <a:pPr rtl="1"/>
          <a:endParaRPr lang="fa-IR">
            <a:solidFill>
              <a:schemeClr val="bg1"/>
            </a:solidFill>
            <a:cs typeface="B Titr" panose="00000700000000000000" pitchFamily="2" charset="-78"/>
          </a:endParaRPr>
        </a:p>
      </dgm:t>
    </dgm:pt>
    <dgm:pt modelId="{6570C36F-EDFF-4003-90F7-40B964757C62}">
      <dgm:prSet custT="1"/>
      <dgm:spPr>
        <a:solidFill>
          <a:schemeClr val="accent5">
            <a:lumMod val="50000"/>
            <a:alpha val="70000"/>
          </a:schemeClr>
        </a:solidFill>
      </dgm:spPr>
      <dgm:t>
        <a:bodyPr/>
        <a:lstStyle/>
        <a:p>
          <a:pPr rtl="1"/>
          <a:r>
            <a:rPr lang="fa-IR" sz="1600" b="1" dirty="0">
              <a:solidFill>
                <a:schemeClr val="bg1"/>
              </a:solidFill>
              <a:cs typeface="B Titr" panose="00000700000000000000" pitchFamily="2" charset="-78"/>
            </a:rPr>
            <a:t>خمیرشدگی </a:t>
          </a:r>
        </a:p>
      </dgm:t>
    </dgm:pt>
    <dgm:pt modelId="{8BDCFB8B-A1D2-40A2-8F95-CECA319B373C}" type="parTrans" cxnId="{1EFCE1A3-704A-4627-88D0-3A746413B8DB}">
      <dgm:prSet/>
      <dgm:spPr/>
      <dgm:t>
        <a:bodyPr/>
        <a:lstStyle/>
        <a:p>
          <a:pPr rtl="1"/>
          <a:endParaRPr lang="fa-IR" sz="2400" b="1">
            <a:solidFill>
              <a:schemeClr val="bg1"/>
            </a:solidFill>
            <a:cs typeface="B Titr" panose="00000700000000000000" pitchFamily="2" charset="-78"/>
          </a:endParaRPr>
        </a:p>
      </dgm:t>
    </dgm:pt>
    <dgm:pt modelId="{8A1E2A54-C0B4-4233-907E-45FBB8BD6A48}" type="sibTrans" cxnId="{1EFCE1A3-704A-4627-88D0-3A746413B8DB}">
      <dgm:prSet/>
      <dgm:spPr/>
      <dgm:t>
        <a:bodyPr/>
        <a:lstStyle/>
        <a:p>
          <a:pPr rtl="1"/>
          <a:endParaRPr lang="fa-IR">
            <a:solidFill>
              <a:schemeClr val="bg1"/>
            </a:solidFill>
            <a:cs typeface="B Titr" panose="00000700000000000000" pitchFamily="2" charset="-78"/>
          </a:endParaRPr>
        </a:p>
      </dgm:t>
    </dgm:pt>
    <dgm:pt modelId="{CF2C9B26-1C85-4028-A996-38A1CC59A71E}">
      <dgm:prSet custT="1"/>
      <dgm:spPr>
        <a:solidFill>
          <a:srgbClr val="002060">
            <a:alpha val="70000"/>
          </a:srgbClr>
        </a:solidFill>
      </dgm:spPr>
      <dgm:t>
        <a:bodyPr/>
        <a:lstStyle/>
        <a:p>
          <a:pPr rtl="1"/>
          <a:r>
            <a:rPr lang="fa-IR" sz="1600" b="1">
              <a:solidFill>
                <a:schemeClr val="bg1"/>
              </a:solidFill>
              <a:cs typeface="B Titr" panose="00000700000000000000" pitchFamily="2" charset="-78"/>
            </a:rPr>
            <a:t>شکنندگی </a:t>
          </a:r>
        </a:p>
      </dgm:t>
    </dgm:pt>
    <dgm:pt modelId="{11BF007F-707A-49AD-825C-CEEA9AE11861}" type="parTrans" cxnId="{F687CF2D-8A6F-4B6B-BF2D-EA4D539D55FC}">
      <dgm:prSet/>
      <dgm:spPr/>
      <dgm:t>
        <a:bodyPr/>
        <a:lstStyle/>
        <a:p>
          <a:pPr rtl="1"/>
          <a:endParaRPr lang="fa-IR" sz="2400" b="1">
            <a:solidFill>
              <a:schemeClr val="bg1"/>
            </a:solidFill>
            <a:cs typeface="B Titr" panose="00000700000000000000" pitchFamily="2" charset="-78"/>
          </a:endParaRPr>
        </a:p>
      </dgm:t>
    </dgm:pt>
    <dgm:pt modelId="{55FF969A-FE7B-467B-AF0C-D9C684188628}" type="sibTrans" cxnId="{F687CF2D-8A6F-4B6B-BF2D-EA4D539D55FC}">
      <dgm:prSet/>
      <dgm:spPr/>
      <dgm:t>
        <a:bodyPr/>
        <a:lstStyle/>
        <a:p>
          <a:pPr rtl="1"/>
          <a:endParaRPr lang="fa-IR">
            <a:solidFill>
              <a:schemeClr val="bg1"/>
            </a:solidFill>
            <a:cs typeface="B Titr" panose="00000700000000000000" pitchFamily="2" charset="-78"/>
          </a:endParaRPr>
        </a:p>
      </dgm:t>
    </dgm:pt>
    <dgm:pt modelId="{441A005D-95C7-4841-8F39-D6E4A50D8C66}">
      <dgm:prSet custT="1"/>
      <dgm:spPr>
        <a:solidFill>
          <a:srgbClr val="C00000">
            <a:alpha val="70000"/>
          </a:srgbClr>
        </a:solidFill>
      </dgm:spPr>
      <dgm:t>
        <a:bodyPr/>
        <a:lstStyle/>
        <a:p>
          <a:pPr rtl="1"/>
          <a:r>
            <a:rPr lang="fa-IR" sz="1600" b="1">
              <a:solidFill>
                <a:schemeClr val="bg1"/>
              </a:solidFill>
              <a:cs typeface="B Titr" panose="00000700000000000000" pitchFamily="2" charset="-78"/>
            </a:rPr>
            <a:t>نازک شدگی </a:t>
          </a:r>
        </a:p>
      </dgm:t>
    </dgm:pt>
    <dgm:pt modelId="{59295E4C-EA14-437D-A016-DCB0246CD669}" type="parTrans" cxnId="{4A094088-4439-4DFA-9EFE-ADB309B2BF33}">
      <dgm:prSet/>
      <dgm:spPr/>
      <dgm:t>
        <a:bodyPr/>
        <a:lstStyle/>
        <a:p>
          <a:pPr rtl="1"/>
          <a:endParaRPr lang="fa-IR" sz="2400" b="1">
            <a:solidFill>
              <a:schemeClr val="bg1"/>
            </a:solidFill>
            <a:cs typeface="B Titr" panose="00000700000000000000" pitchFamily="2" charset="-78"/>
          </a:endParaRPr>
        </a:p>
      </dgm:t>
    </dgm:pt>
    <dgm:pt modelId="{D660BCBA-FF80-40D9-A792-D8FC70D69390}" type="sibTrans" cxnId="{4A094088-4439-4DFA-9EFE-ADB309B2BF33}">
      <dgm:prSet/>
      <dgm:spPr/>
      <dgm:t>
        <a:bodyPr/>
        <a:lstStyle/>
        <a:p>
          <a:pPr rtl="1"/>
          <a:endParaRPr lang="fa-IR">
            <a:solidFill>
              <a:schemeClr val="bg1"/>
            </a:solidFill>
            <a:cs typeface="B Titr" panose="00000700000000000000" pitchFamily="2" charset="-78"/>
          </a:endParaRPr>
        </a:p>
      </dgm:t>
    </dgm:pt>
    <dgm:pt modelId="{E3E281F1-CD00-46A5-B43B-3C398BAB9642}">
      <dgm:prSet custT="1"/>
      <dgm:spPr>
        <a:solidFill>
          <a:schemeClr val="accent6">
            <a:lumMod val="50000"/>
            <a:alpha val="70000"/>
          </a:schemeClr>
        </a:solidFill>
      </dgm:spPr>
      <dgm:t>
        <a:bodyPr/>
        <a:lstStyle/>
        <a:p>
          <a:pPr rtl="1"/>
          <a:r>
            <a:rPr lang="fa-IR" sz="1600" b="1" dirty="0">
              <a:solidFill>
                <a:schemeClr val="bg1"/>
              </a:solidFill>
              <a:cs typeface="B Titr" panose="00000700000000000000" pitchFamily="2" charset="-78"/>
            </a:rPr>
            <a:t>پارگی </a:t>
          </a:r>
        </a:p>
      </dgm:t>
    </dgm:pt>
    <dgm:pt modelId="{B06ED567-ACD3-4EDD-927F-DFE95CCA1DA8}" type="parTrans" cxnId="{F1DDE227-9CB1-4370-9C26-F852BEA64A0D}">
      <dgm:prSet/>
      <dgm:spPr/>
      <dgm:t>
        <a:bodyPr/>
        <a:lstStyle/>
        <a:p>
          <a:pPr rtl="1"/>
          <a:endParaRPr lang="fa-IR" sz="2400" b="1">
            <a:solidFill>
              <a:schemeClr val="bg1"/>
            </a:solidFill>
            <a:cs typeface="B Titr" panose="00000700000000000000" pitchFamily="2" charset="-78"/>
          </a:endParaRPr>
        </a:p>
      </dgm:t>
    </dgm:pt>
    <dgm:pt modelId="{DD08B600-014D-477D-B5A0-4A6B1AD845EF}" type="sibTrans" cxnId="{F1DDE227-9CB1-4370-9C26-F852BEA64A0D}">
      <dgm:prSet/>
      <dgm:spPr/>
      <dgm:t>
        <a:bodyPr/>
        <a:lstStyle/>
        <a:p>
          <a:pPr rtl="1"/>
          <a:endParaRPr lang="fa-IR">
            <a:solidFill>
              <a:schemeClr val="bg1"/>
            </a:solidFill>
            <a:cs typeface="B Titr" panose="00000700000000000000" pitchFamily="2" charset="-78"/>
          </a:endParaRPr>
        </a:p>
      </dgm:t>
    </dgm:pt>
    <dgm:pt modelId="{8377B144-3742-4BFD-8BD1-92964D8061C9}">
      <dgm:prSet custT="1"/>
      <dgm:spPr>
        <a:solidFill>
          <a:schemeClr val="accent5">
            <a:lumMod val="75000"/>
            <a:alpha val="70000"/>
          </a:schemeClr>
        </a:solidFill>
      </dgm:spPr>
      <dgm:t>
        <a:bodyPr/>
        <a:lstStyle/>
        <a:p>
          <a:pPr rtl="1"/>
          <a:r>
            <a:rPr lang="fa-IR" sz="1600" b="1" dirty="0">
              <a:solidFill>
                <a:schemeClr val="bg1"/>
              </a:solidFill>
              <a:cs typeface="B Titr" panose="00000700000000000000" pitchFamily="2" charset="-78"/>
            </a:rPr>
            <a:t>دررفتگی </a:t>
          </a:r>
        </a:p>
      </dgm:t>
    </dgm:pt>
    <dgm:pt modelId="{21D38FAC-ED01-47A1-8286-96CEC32C4BE8}" type="parTrans" cxnId="{AE37AA5E-9D50-4220-A1A9-3726B556DA2F}">
      <dgm:prSet/>
      <dgm:spPr/>
      <dgm:t>
        <a:bodyPr/>
        <a:lstStyle/>
        <a:p>
          <a:pPr rtl="1"/>
          <a:endParaRPr lang="fa-IR" sz="2400" b="1">
            <a:solidFill>
              <a:schemeClr val="bg1"/>
            </a:solidFill>
            <a:cs typeface="B Titr" panose="00000700000000000000" pitchFamily="2" charset="-78"/>
          </a:endParaRPr>
        </a:p>
      </dgm:t>
    </dgm:pt>
    <dgm:pt modelId="{D02A0F07-F12A-4992-A85E-81D905702BD2}" type="sibTrans" cxnId="{AE37AA5E-9D50-4220-A1A9-3726B556DA2F}">
      <dgm:prSet/>
      <dgm:spPr/>
      <dgm:t>
        <a:bodyPr/>
        <a:lstStyle/>
        <a:p>
          <a:pPr rtl="1"/>
          <a:endParaRPr lang="fa-IR">
            <a:solidFill>
              <a:schemeClr val="bg1"/>
            </a:solidFill>
            <a:cs typeface="B Titr" panose="00000700000000000000" pitchFamily="2" charset="-78"/>
          </a:endParaRPr>
        </a:p>
      </dgm:t>
    </dgm:pt>
    <dgm:pt modelId="{CF92490B-B5A8-486F-A68D-28B92C423FEB}">
      <dgm:prSet custT="1"/>
      <dgm:spPr>
        <a:solidFill>
          <a:srgbClr val="C00000">
            <a:alpha val="70000"/>
          </a:srgbClr>
        </a:solidFill>
      </dgm:spPr>
      <dgm:t>
        <a:bodyPr/>
        <a:lstStyle/>
        <a:p>
          <a:pPr rtl="1"/>
          <a:r>
            <a:rPr lang="fa-IR" sz="1600" b="1" dirty="0">
              <a:solidFill>
                <a:schemeClr val="bg1"/>
              </a:solidFill>
              <a:cs typeface="B Titr" panose="00000700000000000000" pitchFamily="2" charset="-78"/>
            </a:rPr>
            <a:t>داغ زدگی </a:t>
          </a:r>
        </a:p>
      </dgm:t>
    </dgm:pt>
    <dgm:pt modelId="{FDD498B9-6CDD-41A5-9BBF-B43FCACC2139}" type="parTrans" cxnId="{6B60BB38-BE4C-427A-8088-472AB3F5E4A9}">
      <dgm:prSet/>
      <dgm:spPr/>
      <dgm:t>
        <a:bodyPr/>
        <a:lstStyle/>
        <a:p>
          <a:pPr rtl="1"/>
          <a:endParaRPr lang="fa-IR" sz="2400" b="1">
            <a:solidFill>
              <a:schemeClr val="bg1"/>
            </a:solidFill>
            <a:cs typeface="B Titr" panose="00000700000000000000" pitchFamily="2" charset="-78"/>
          </a:endParaRPr>
        </a:p>
      </dgm:t>
    </dgm:pt>
    <dgm:pt modelId="{4A047D8C-A65B-4218-BCA6-49EDE6D3682C}" type="sibTrans" cxnId="{6B60BB38-BE4C-427A-8088-472AB3F5E4A9}">
      <dgm:prSet/>
      <dgm:spPr/>
      <dgm:t>
        <a:bodyPr/>
        <a:lstStyle/>
        <a:p>
          <a:pPr rtl="1"/>
          <a:endParaRPr lang="fa-IR">
            <a:solidFill>
              <a:schemeClr val="bg1"/>
            </a:solidFill>
            <a:cs typeface="B Titr" panose="00000700000000000000" pitchFamily="2" charset="-78"/>
          </a:endParaRPr>
        </a:p>
      </dgm:t>
    </dgm:pt>
    <dgm:pt modelId="{5B187E55-BCCE-43A2-BA5D-3E589D45487E}">
      <dgm:prSet custT="1"/>
      <dgm:spPr>
        <a:solidFill>
          <a:srgbClr val="B45210">
            <a:alpha val="70000"/>
          </a:srgbClr>
        </a:solidFill>
      </dgm:spPr>
      <dgm:t>
        <a:bodyPr/>
        <a:lstStyle/>
        <a:p>
          <a:pPr rtl="1"/>
          <a:r>
            <a:rPr lang="fa-IR" sz="1600" b="1">
              <a:solidFill>
                <a:schemeClr val="bg1"/>
              </a:solidFill>
              <a:cs typeface="B Titr" panose="00000700000000000000" pitchFamily="2" charset="-78"/>
            </a:rPr>
            <a:t>پک زدگی </a:t>
          </a:r>
        </a:p>
      </dgm:t>
    </dgm:pt>
    <dgm:pt modelId="{17232BCD-D2E0-48DA-81F6-C8C688B7BAD4}" type="parTrans" cxnId="{DEE6587F-C389-44D2-8CD9-1ACD6F352175}">
      <dgm:prSet/>
      <dgm:spPr/>
      <dgm:t>
        <a:bodyPr/>
        <a:lstStyle/>
        <a:p>
          <a:pPr rtl="1"/>
          <a:endParaRPr lang="fa-IR" sz="2400" b="1">
            <a:solidFill>
              <a:schemeClr val="bg1"/>
            </a:solidFill>
            <a:cs typeface="B Titr" panose="00000700000000000000" pitchFamily="2" charset="-78"/>
          </a:endParaRPr>
        </a:p>
      </dgm:t>
    </dgm:pt>
    <dgm:pt modelId="{3754DBA4-68E7-4D87-BB0A-B5735B9257FC}" type="sibTrans" cxnId="{DEE6587F-C389-44D2-8CD9-1ACD6F352175}">
      <dgm:prSet/>
      <dgm:spPr/>
      <dgm:t>
        <a:bodyPr/>
        <a:lstStyle/>
        <a:p>
          <a:pPr rtl="1"/>
          <a:endParaRPr lang="fa-IR">
            <a:solidFill>
              <a:schemeClr val="bg1"/>
            </a:solidFill>
            <a:cs typeface="B Titr" panose="00000700000000000000" pitchFamily="2" charset="-78"/>
          </a:endParaRPr>
        </a:p>
      </dgm:t>
    </dgm:pt>
    <dgm:pt modelId="{E32BFAAC-73ED-4AFD-9220-137E07069950}">
      <dgm:prSet custT="1"/>
      <dgm:spPr>
        <a:solidFill>
          <a:srgbClr val="002060">
            <a:alpha val="70000"/>
          </a:srgbClr>
        </a:solidFill>
      </dgm:spPr>
      <dgm:t>
        <a:bodyPr/>
        <a:lstStyle/>
        <a:p>
          <a:pPr rtl="1"/>
          <a:r>
            <a:rPr lang="fa-IR" sz="1600" b="1">
              <a:solidFill>
                <a:schemeClr val="bg1"/>
              </a:solidFill>
              <a:cs typeface="B Titr" panose="00000700000000000000" pitchFamily="2" charset="-78"/>
            </a:rPr>
            <a:t>له شدگی</a:t>
          </a:r>
        </a:p>
      </dgm:t>
    </dgm:pt>
    <dgm:pt modelId="{C533C593-42A1-4594-9576-E959031563AE}" type="parTrans" cxnId="{41C050C2-C697-45D9-B2B8-D11068484491}">
      <dgm:prSet/>
      <dgm:spPr/>
      <dgm:t>
        <a:bodyPr/>
        <a:lstStyle/>
        <a:p>
          <a:pPr rtl="1"/>
          <a:endParaRPr lang="fa-IR" sz="2400" b="1">
            <a:solidFill>
              <a:schemeClr val="bg1"/>
            </a:solidFill>
            <a:cs typeface="B Titr" panose="00000700000000000000" pitchFamily="2" charset="-78"/>
          </a:endParaRPr>
        </a:p>
      </dgm:t>
    </dgm:pt>
    <dgm:pt modelId="{3D86AF98-4E36-467C-8D80-C329E90E89D2}" type="sibTrans" cxnId="{41C050C2-C697-45D9-B2B8-D11068484491}">
      <dgm:prSet/>
      <dgm:spPr/>
      <dgm:t>
        <a:bodyPr/>
        <a:lstStyle/>
        <a:p>
          <a:pPr rtl="1"/>
          <a:endParaRPr lang="fa-IR">
            <a:solidFill>
              <a:schemeClr val="bg1"/>
            </a:solidFill>
            <a:cs typeface="B Titr" panose="00000700000000000000" pitchFamily="2" charset="-78"/>
          </a:endParaRPr>
        </a:p>
      </dgm:t>
    </dgm:pt>
    <dgm:pt modelId="{8C9A4272-D493-4ADB-84F1-BFE35030B8EA}" type="pres">
      <dgm:prSet presAssocID="{C9A657BA-4B99-4C1F-B9EB-834EE2CC0B91}" presName="hierChild1" presStyleCnt="0">
        <dgm:presLayoutVars>
          <dgm:orgChart val="1"/>
          <dgm:chPref val="1"/>
          <dgm:dir/>
          <dgm:animOne val="branch"/>
          <dgm:animLvl val="lvl"/>
          <dgm:resizeHandles/>
        </dgm:presLayoutVars>
      </dgm:prSet>
      <dgm:spPr/>
    </dgm:pt>
    <dgm:pt modelId="{F78F3591-F67C-4A05-990B-DD4D29E54F21}" type="pres">
      <dgm:prSet presAssocID="{654517CA-8A0C-4A41-8B5B-AE87E96638BE}" presName="hierRoot1" presStyleCnt="0">
        <dgm:presLayoutVars>
          <dgm:hierBranch val="init"/>
        </dgm:presLayoutVars>
      </dgm:prSet>
      <dgm:spPr/>
    </dgm:pt>
    <dgm:pt modelId="{C65DBD23-85A8-4226-B539-BEB5990799AB}" type="pres">
      <dgm:prSet presAssocID="{654517CA-8A0C-4A41-8B5B-AE87E96638BE}" presName="rootComposite1" presStyleCnt="0"/>
      <dgm:spPr/>
    </dgm:pt>
    <dgm:pt modelId="{8673FA95-2F9D-4B95-A59D-EC7FE258FF53}" type="pres">
      <dgm:prSet presAssocID="{654517CA-8A0C-4A41-8B5B-AE87E96638BE}" presName="rootText1" presStyleLbl="node0" presStyleIdx="0" presStyleCnt="1" custScaleX="1289264" custScaleY="194371">
        <dgm:presLayoutVars>
          <dgm:chPref val="3"/>
        </dgm:presLayoutVars>
      </dgm:prSet>
      <dgm:spPr/>
    </dgm:pt>
    <dgm:pt modelId="{F28A06B5-8CB8-4427-874F-451689144574}" type="pres">
      <dgm:prSet presAssocID="{654517CA-8A0C-4A41-8B5B-AE87E96638BE}" presName="rootConnector1" presStyleLbl="node1" presStyleIdx="0" presStyleCnt="0"/>
      <dgm:spPr/>
    </dgm:pt>
    <dgm:pt modelId="{99EFECDD-EA6B-4697-B4DF-112DCC153FE9}" type="pres">
      <dgm:prSet presAssocID="{654517CA-8A0C-4A41-8B5B-AE87E96638BE}" presName="hierChild2" presStyleCnt="0"/>
      <dgm:spPr/>
    </dgm:pt>
    <dgm:pt modelId="{FE65CE06-CA5C-4AE9-853D-369EF26EFEAE}" type="pres">
      <dgm:prSet presAssocID="{E925E2F7-4FC5-4278-A0C2-4C531F98AD00}" presName="Name37" presStyleLbl="parChTrans1D2" presStyleIdx="0" presStyleCnt="12" custSzY="309310"/>
      <dgm:spPr/>
    </dgm:pt>
    <dgm:pt modelId="{026F7C54-5543-4173-B39E-3FB5EBB8CCDA}" type="pres">
      <dgm:prSet presAssocID="{EB8F9FD7-0D1E-43F7-8FB2-B08735601C54}" presName="hierRoot2" presStyleCnt="0">
        <dgm:presLayoutVars>
          <dgm:hierBranch val="init"/>
        </dgm:presLayoutVars>
      </dgm:prSet>
      <dgm:spPr/>
    </dgm:pt>
    <dgm:pt modelId="{BFD65FF8-1118-4013-928B-D31DF3D68885}" type="pres">
      <dgm:prSet presAssocID="{EB8F9FD7-0D1E-43F7-8FB2-B08735601C54}" presName="rootComposite" presStyleCnt="0"/>
      <dgm:spPr/>
    </dgm:pt>
    <dgm:pt modelId="{C7D3ABF6-F0DE-49D8-B34D-5B5A7ACFCBF1}" type="pres">
      <dgm:prSet presAssocID="{EB8F9FD7-0D1E-43F7-8FB2-B08735601C54}" presName="rootText" presStyleLbl="node2" presStyleIdx="0" presStyleCnt="12" custScaleY="194371">
        <dgm:presLayoutVars>
          <dgm:chPref val="3"/>
        </dgm:presLayoutVars>
      </dgm:prSet>
      <dgm:spPr/>
    </dgm:pt>
    <dgm:pt modelId="{855BCFED-C9C9-4610-9139-C4FAA4C4013E}" type="pres">
      <dgm:prSet presAssocID="{EB8F9FD7-0D1E-43F7-8FB2-B08735601C54}" presName="rootConnector" presStyleLbl="node2" presStyleIdx="0" presStyleCnt="12"/>
      <dgm:spPr/>
    </dgm:pt>
    <dgm:pt modelId="{84FA219D-0E86-41C5-8331-F788100A7657}" type="pres">
      <dgm:prSet presAssocID="{EB8F9FD7-0D1E-43F7-8FB2-B08735601C54}" presName="hierChild4" presStyleCnt="0"/>
      <dgm:spPr/>
    </dgm:pt>
    <dgm:pt modelId="{49870630-B48C-44DD-9846-DCF6B6C68183}" type="pres">
      <dgm:prSet presAssocID="{EB8F9FD7-0D1E-43F7-8FB2-B08735601C54}" presName="hierChild5" presStyleCnt="0"/>
      <dgm:spPr/>
    </dgm:pt>
    <dgm:pt modelId="{8EBB186D-3831-4351-A5AD-07FA5BA9AA48}" type="pres">
      <dgm:prSet presAssocID="{4E3088D0-219A-48E1-B911-90B119A3CE51}" presName="Name37" presStyleLbl="parChTrans1D2" presStyleIdx="1" presStyleCnt="12" custSzY="309310"/>
      <dgm:spPr/>
    </dgm:pt>
    <dgm:pt modelId="{DF82B6E4-7C9C-4159-9886-8602989E9D48}" type="pres">
      <dgm:prSet presAssocID="{BF1EEEE3-E044-4D32-B117-DAC2765E865E}" presName="hierRoot2" presStyleCnt="0">
        <dgm:presLayoutVars>
          <dgm:hierBranch val="init"/>
        </dgm:presLayoutVars>
      </dgm:prSet>
      <dgm:spPr/>
    </dgm:pt>
    <dgm:pt modelId="{61D3BCBB-CA89-414E-8758-30A7223E1CB0}" type="pres">
      <dgm:prSet presAssocID="{BF1EEEE3-E044-4D32-B117-DAC2765E865E}" presName="rootComposite" presStyleCnt="0"/>
      <dgm:spPr/>
    </dgm:pt>
    <dgm:pt modelId="{D2BC0D9F-6553-4DA4-8ED4-47B484A002B9}" type="pres">
      <dgm:prSet presAssocID="{BF1EEEE3-E044-4D32-B117-DAC2765E865E}" presName="rootText" presStyleLbl="node2" presStyleIdx="1" presStyleCnt="12" custScaleY="194371">
        <dgm:presLayoutVars>
          <dgm:chPref val="3"/>
        </dgm:presLayoutVars>
      </dgm:prSet>
      <dgm:spPr/>
    </dgm:pt>
    <dgm:pt modelId="{96656CE0-43DC-4F2E-9D19-277C96001A42}" type="pres">
      <dgm:prSet presAssocID="{BF1EEEE3-E044-4D32-B117-DAC2765E865E}" presName="rootConnector" presStyleLbl="node2" presStyleIdx="1" presStyleCnt="12"/>
      <dgm:spPr/>
    </dgm:pt>
    <dgm:pt modelId="{D318953F-8CA3-4F04-BFB3-B8F78CB7FC0C}" type="pres">
      <dgm:prSet presAssocID="{BF1EEEE3-E044-4D32-B117-DAC2765E865E}" presName="hierChild4" presStyleCnt="0"/>
      <dgm:spPr/>
    </dgm:pt>
    <dgm:pt modelId="{3B6F523E-A603-4F8F-AC7F-697F60740CEB}" type="pres">
      <dgm:prSet presAssocID="{BF1EEEE3-E044-4D32-B117-DAC2765E865E}" presName="hierChild5" presStyleCnt="0"/>
      <dgm:spPr/>
    </dgm:pt>
    <dgm:pt modelId="{9DB916C0-1BCD-4E3B-821E-EE9ECCD3C72C}" type="pres">
      <dgm:prSet presAssocID="{536C3066-A006-4454-86A2-103FB37E6718}" presName="Name37" presStyleLbl="parChTrans1D2" presStyleIdx="2" presStyleCnt="12" custSzY="309310"/>
      <dgm:spPr/>
    </dgm:pt>
    <dgm:pt modelId="{2FF5F83A-8783-4547-B32C-C67AC43D5C29}" type="pres">
      <dgm:prSet presAssocID="{EC0734DB-82EB-47EF-847B-97965AE53A60}" presName="hierRoot2" presStyleCnt="0">
        <dgm:presLayoutVars>
          <dgm:hierBranch val="init"/>
        </dgm:presLayoutVars>
      </dgm:prSet>
      <dgm:spPr/>
    </dgm:pt>
    <dgm:pt modelId="{ED1678B0-BDAE-421F-A7EA-4D0FD3DFF195}" type="pres">
      <dgm:prSet presAssocID="{EC0734DB-82EB-47EF-847B-97965AE53A60}" presName="rootComposite" presStyleCnt="0"/>
      <dgm:spPr/>
    </dgm:pt>
    <dgm:pt modelId="{EA74BFCF-E034-4443-8D62-8FF6E8448658}" type="pres">
      <dgm:prSet presAssocID="{EC0734DB-82EB-47EF-847B-97965AE53A60}" presName="rootText" presStyleLbl="node2" presStyleIdx="2" presStyleCnt="12" custScaleY="194371">
        <dgm:presLayoutVars>
          <dgm:chPref val="3"/>
        </dgm:presLayoutVars>
      </dgm:prSet>
      <dgm:spPr/>
    </dgm:pt>
    <dgm:pt modelId="{C2340597-9F9D-4062-946C-29373C1389D3}" type="pres">
      <dgm:prSet presAssocID="{EC0734DB-82EB-47EF-847B-97965AE53A60}" presName="rootConnector" presStyleLbl="node2" presStyleIdx="2" presStyleCnt="12"/>
      <dgm:spPr/>
    </dgm:pt>
    <dgm:pt modelId="{34BD36AA-7FA5-49F5-9453-243F387C0387}" type="pres">
      <dgm:prSet presAssocID="{EC0734DB-82EB-47EF-847B-97965AE53A60}" presName="hierChild4" presStyleCnt="0"/>
      <dgm:spPr/>
    </dgm:pt>
    <dgm:pt modelId="{5628CEE4-8B91-49A7-BEC1-EB25C845325B}" type="pres">
      <dgm:prSet presAssocID="{EC0734DB-82EB-47EF-847B-97965AE53A60}" presName="hierChild5" presStyleCnt="0"/>
      <dgm:spPr/>
    </dgm:pt>
    <dgm:pt modelId="{3937DD07-7F59-4324-B54B-9FF208B62DB6}" type="pres">
      <dgm:prSet presAssocID="{0E0C06BF-942E-446F-9ABD-DF53FFAD0D0E}" presName="Name37" presStyleLbl="parChTrans1D2" presStyleIdx="3" presStyleCnt="12" custSzY="309310"/>
      <dgm:spPr/>
    </dgm:pt>
    <dgm:pt modelId="{F4729561-7E73-4E1F-951A-672126F1D2DC}" type="pres">
      <dgm:prSet presAssocID="{52F8273A-22E2-4227-9786-580CCF1B809C}" presName="hierRoot2" presStyleCnt="0">
        <dgm:presLayoutVars>
          <dgm:hierBranch val="init"/>
        </dgm:presLayoutVars>
      </dgm:prSet>
      <dgm:spPr/>
    </dgm:pt>
    <dgm:pt modelId="{A41AB159-77E3-4BDE-8F10-7BE3C3163B95}" type="pres">
      <dgm:prSet presAssocID="{52F8273A-22E2-4227-9786-580CCF1B809C}" presName="rootComposite" presStyleCnt="0"/>
      <dgm:spPr/>
    </dgm:pt>
    <dgm:pt modelId="{8BB78AE3-B160-4417-A6DF-1574FEB1F050}" type="pres">
      <dgm:prSet presAssocID="{52F8273A-22E2-4227-9786-580CCF1B809C}" presName="rootText" presStyleLbl="node2" presStyleIdx="3" presStyleCnt="12" custScaleY="194371">
        <dgm:presLayoutVars>
          <dgm:chPref val="3"/>
        </dgm:presLayoutVars>
      </dgm:prSet>
      <dgm:spPr/>
    </dgm:pt>
    <dgm:pt modelId="{6F0D3793-F69C-4725-961D-3C0AFC680EC7}" type="pres">
      <dgm:prSet presAssocID="{52F8273A-22E2-4227-9786-580CCF1B809C}" presName="rootConnector" presStyleLbl="node2" presStyleIdx="3" presStyleCnt="12"/>
      <dgm:spPr/>
    </dgm:pt>
    <dgm:pt modelId="{F7E9EDF6-F2E4-4E5D-9376-353D181AD41C}" type="pres">
      <dgm:prSet presAssocID="{52F8273A-22E2-4227-9786-580CCF1B809C}" presName="hierChild4" presStyleCnt="0"/>
      <dgm:spPr/>
    </dgm:pt>
    <dgm:pt modelId="{A6396F2C-A8FA-4032-8B99-66DF1D699AE9}" type="pres">
      <dgm:prSet presAssocID="{52F8273A-22E2-4227-9786-580CCF1B809C}" presName="hierChild5" presStyleCnt="0"/>
      <dgm:spPr/>
    </dgm:pt>
    <dgm:pt modelId="{093CB1D9-2764-4693-9B3B-C1CAC3664388}" type="pres">
      <dgm:prSet presAssocID="{8BDCFB8B-A1D2-40A2-8F95-CECA319B373C}" presName="Name37" presStyleLbl="parChTrans1D2" presStyleIdx="4" presStyleCnt="12" custSzY="309310"/>
      <dgm:spPr/>
    </dgm:pt>
    <dgm:pt modelId="{D1240CCD-F832-41FB-872E-0B5C7407B5D1}" type="pres">
      <dgm:prSet presAssocID="{6570C36F-EDFF-4003-90F7-40B964757C62}" presName="hierRoot2" presStyleCnt="0">
        <dgm:presLayoutVars>
          <dgm:hierBranch val="init"/>
        </dgm:presLayoutVars>
      </dgm:prSet>
      <dgm:spPr/>
    </dgm:pt>
    <dgm:pt modelId="{B3F22155-9397-44BD-A098-F2357C079E6E}" type="pres">
      <dgm:prSet presAssocID="{6570C36F-EDFF-4003-90F7-40B964757C62}" presName="rootComposite" presStyleCnt="0"/>
      <dgm:spPr/>
    </dgm:pt>
    <dgm:pt modelId="{9932ADEF-42C7-4F9D-8469-805ED03E529C}" type="pres">
      <dgm:prSet presAssocID="{6570C36F-EDFF-4003-90F7-40B964757C62}" presName="rootText" presStyleLbl="node2" presStyleIdx="4" presStyleCnt="12" custScaleX="123943" custScaleY="194371">
        <dgm:presLayoutVars>
          <dgm:chPref val="3"/>
        </dgm:presLayoutVars>
      </dgm:prSet>
      <dgm:spPr/>
    </dgm:pt>
    <dgm:pt modelId="{81409439-3CAA-4397-8378-CBFDCC28BABD}" type="pres">
      <dgm:prSet presAssocID="{6570C36F-EDFF-4003-90F7-40B964757C62}" presName="rootConnector" presStyleLbl="node2" presStyleIdx="4" presStyleCnt="12"/>
      <dgm:spPr/>
    </dgm:pt>
    <dgm:pt modelId="{D25BFB8B-C496-4415-ACF1-B15D226FC65D}" type="pres">
      <dgm:prSet presAssocID="{6570C36F-EDFF-4003-90F7-40B964757C62}" presName="hierChild4" presStyleCnt="0"/>
      <dgm:spPr/>
    </dgm:pt>
    <dgm:pt modelId="{ACCD5E8E-FFD5-4020-9F4A-0E18E7DC9C39}" type="pres">
      <dgm:prSet presAssocID="{6570C36F-EDFF-4003-90F7-40B964757C62}" presName="hierChild5" presStyleCnt="0"/>
      <dgm:spPr/>
    </dgm:pt>
    <dgm:pt modelId="{993A4E72-CB4B-480A-8C02-DBF7A1AEB4F5}" type="pres">
      <dgm:prSet presAssocID="{11BF007F-707A-49AD-825C-CEEA9AE11861}" presName="Name37" presStyleLbl="parChTrans1D2" presStyleIdx="5" presStyleCnt="12" custSzY="309310"/>
      <dgm:spPr/>
    </dgm:pt>
    <dgm:pt modelId="{FF178605-F284-407F-81F8-807D5DE83ACD}" type="pres">
      <dgm:prSet presAssocID="{CF2C9B26-1C85-4028-A996-38A1CC59A71E}" presName="hierRoot2" presStyleCnt="0">
        <dgm:presLayoutVars>
          <dgm:hierBranch val="init"/>
        </dgm:presLayoutVars>
      </dgm:prSet>
      <dgm:spPr/>
    </dgm:pt>
    <dgm:pt modelId="{E181BD5C-4F0C-4122-9171-0E45F7C3FF82}" type="pres">
      <dgm:prSet presAssocID="{CF2C9B26-1C85-4028-A996-38A1CC59A71E}" presName="rootComposite" presStyleCnt="0"/>
      <dgm:spPr/>
    </dgm:pt>
    <dgm:pt modelId="{F58906D3-4528-4428-BF37-AD3D8D99F681}" type="pres">
      <dgm:prSet presAssocID="{CF2C9B26-1C85-4028-A996-38A1CC59A71E}" presName="rootText" presStyleLbl="node2" presStyleIdx="5" presStyleCnt="12" custScaleY="194371">
        <dgm:presLayoutVars>
          <dgm:chPref val="3"/>
        </dgm:presLayoutVars>
      </dgm:prSet>
      <dgm:spPr/>
    </dgm:pt>
    <dgm:pt modelId="{51F9C4F1-DAD7-4DF8-80F8-314A97085612}" type="pres">
      <dgm:prSet presAssocID="{CF2C9B26-1C85-4028-A996-38A1CC59A71E}" presName="rootConnector" presStyleLbl="node2" presStyleIdx="5" presStyleCnt="12"/>
      <dgm:spPr/>
    </dgm:pt>
    <dgm:pt modelId="{8F772B86-C9ED-4BC6-9727-555E3C381C63}" type="pres">
      <dgm:prSet presAssocID="{CF2C9B26-1C85-4028-A996-38A1CC59A71E}" presName="hierChild4" presStyleCnt="0"/>
      <dgm:spPr/>
    </dgm:pt>
    <dgm:pt modelId="{26C27A76-66C5-4C1D-A4B8-132831B45178}" type="pres">
      <dgm:prSet presAssocID="{CF2C9B26-1C85-4028-A996-38A1CC59A71E}" presName="hierChild5" presStyleCnt="0"/>
      <dgm:spPr/>
    </dgm:pt>
    <dgm:pt modelId="{CC8FC901-79CF-4735-B85B-F724720A2921}" type="pres">
      <dgm:prSet presAssocID="{59295E4C-EA14-437D-A016-DCB0246CD669}" presName="Name37" presStyleLbl="parChTrans1D2" presStyleIdx="6" presStyleCnt="12" custSzY="309310"/>
      <dgm:spPr/>
    </dgm:pt>
    <dgm:pt modelId="{A40DE413-D46C-4F83-9948-849695A224A3}" type="pres">
      <dgm:prSet presAssocID="{441A005D-95C7-4841-8F39-D6E4A50D8C66}" presName="hierRoot2" presStyleCnt="0">
        <dgm:presLayoutVars>
          <dgm:hierBranch val="init"/>
        </dgm:presLayoutVars>
      </dgm:prSet>
      <dgm:spPr/>
    </dgm:pt>
    <dgm:pt modelId="{027FBD32-B22A-4152-A94D-D912CE3FAA80}" type="pres">
      <dgm:prSet presAssocID="{441A005D-95C7-4841-8F39-D6E4A50D8C66}" presName="rootComposite" presStyleCnt="0"/>
      <dgm:spPr/>
    </dgm:pt>
    <dgm:pt modelId="{AD662DF8-FE2A-4C90-9FB2-7A09A325A44C}" type="pres">
      <dgm:prSet presAssocID="{441A005D-95C7-4841-8F39-D6E4A50D8C66}" presName="rootText" presStyleLbl="node2" presStyleIdx="6" presStyleCnt="12" custScaleY="194371">
        <dgm:presLayoutVars>
          <dgm:chPref val="3"/>
        </dgm:presLayoutVars>
      </dgm:prSet>
      <dgm:spPr/>
    </dgm:pt>
    <dgm:pt modelId="{0F3EF065-E97C-4940-A224-440F632947D9}" type="pres">
      <dgm:prSet presAssocID="{441A005D-95C7-4841-8F39-D6E4A50D8C66}" presName="rootConnector" presStyleLbl="node2" presStyleIdx="6" presStyleCnt="12"/>
      <dgm:spPr/>
    </dgm:pt>
    <dgm:pt modelId="{FDAC95E6-52F6-483F-AF7C-A8D294B7D5D8}" type="pres">
      <dgm:prSet presAssocID="{441A005D-95C7-4841-8F39-D6E4A50D8C66}" presName="hierChild4" presStyleCnt="0"/>
      <dgm:spPr/>
    </dgm:pt>
    <dgm:pt modelId="{5E827102-1B6C-4B61-B13A-8E993F271738}" type="pres">
      <dgm:prSet presAssocID="{441A005D-95C7-4841-8F39-D6E4A50D8C66}" presName="hierChild5" presStyleCnt="0"/>
      <dgm:spPr/>
    </dgm:pt>
    <dgm:pt modelId="{07196631-7E1D-409A-932C-B2B8F26579B5}" type="pres">
      <dgm:prSet presAssocID="{B06ED567-ACD3-4EDD-927F-DFE95CCA1DA8}" presName="Name37" presStyleLbl="parChTrans1D2" presStyleIdx="7" presStyleCnt="12" custSzY="309310"/>
      <dgm:spPr/>
    </dgm:pt>
    <dgm:pt modelId="{35337A1C-F2FA-4308-9922-1B025DD62281}" type="pres">
      <dgm:prSet presAssocID="{E3E281F1-CD00-46A5-B43B-3C398BAB9642}" presName="hierRoot2" presStyleCnt="0">
        <dgm:presLayoutVars>
          <dgm:hierBranch val="init"/>
        </dgm:presLayoutVars>
      </dgm:prSet>
      <dgm:spPr/>
    </dgm:pt>
    <dgm:pt modelId="{EA3971DD-7363-48B2-A2AA-1BBA6FDB33C5}" type="pres">
      <dgm:prSet presAssocID="{E3E281F1-CD00-46A5-B43B-3C398BAB9642}" presName="rootComposite" presStyleCnt="0"/>
      <dgm:spPr/>
    </dgm:pt>
    <dgm:pt modelId="{E668F0EF-2153-4864-8A1E-D8B3DFAC0249}" type="pres">
      <dgm:prSet presAssocID="{E3E281F1-CD00-46A5-B43B-3C398BAB9642}" presName="rootText" presStyleLbl="node2" presStyleIdx="7" presStyleCnt="12" custScaleY="194371">
        <dgm:presLayoutVars>
          <dgm:chPref val="3"/>
        </dgm:presLayoutVars>
      </dgm:prSet>
      <dgm:spPr/>
    </dgm:pt>
    <dgm:pt modelId="{6FAF48CD-7658-4BE1-9658-865E57ED8918}" type="pres">
      <dgm:prSet presAssocID="{E3E281F1-CD00-46A5-B43B-3C398BAB9642}" presName="rootConnector" presStyleLbl="node2" presStyleIdx="7" presStyleCnt="12"/>
      <dgm:spPr/>
    </dgm:pt>
    <dgm:pt modelId="{0B258194-078F-43E8-8D62-1A0E2BD906D2}" type="pres">
      <dgm:prSet presAssocID="{E3E281F1-CD00-46A5-B43B-3C398BAB9642}" presName="hierChild4" presStyleCnt="0"/>
      <dgm:spPr/>
    </dgm:pt>
    <dgm:pt modelId="{2976E167-9EE1-45B1-A251-1AFCFEB784BE}" type="pres">
      <dgm:prSet presAssocID="{E3E281F1-CD00-46A5-B43B-3C398BAB9642}" presName="hierChild5" presStyleCnt="0"/>
      <dgm:spPr/>
    </dgm:pt>
    <dgm:pt modelId="{ED6DE18C-6DEF-4877-AA5B-DC928738BE91}" type="pres">
      <dgm:prSet presAssocID="{21D38FAC-ED01-47A1-8286-96CEC32C4BE8}" presName="Name37" presStyleLbl="parChTrans1D2" presStyleIdx="8" presStyleCnt="12" custSzY="309310"/>
      <dgm:spPr/>
    </dgm:pt>
    <dgm:pt modelId="{4F343D38-CD2B-42E9-BE29-DEAD29D96B92}" type="pres">
      <dgm:prSet presAssocID="{8377B144-3742-4BFD-8BD1-92964D8061C9}" presName="hierRoot2" presStyleCnt="0">
        <dgm:presLayoutVars>
          <dgm:hierBranch val="init"/>
        </dgm:presLayoutVars>
      </dgm:prSet>
      <dgm:spPr/>
    </dgm:pt>
    <dgm:pt modelId="{9744A015-CEF2-4564-937E-B2FCA56E23D5}" type="pres">
      <dgm:prSet presAssocID="{8377B144-3742-4BFD-8BD1-92964D8061C9}" presName="rootComposite" presStyleCnt="0"/>
      <dgm:spPr/>
    </dgm:pt>
    <dgm:pt modelId="{7BF96FAB-9D91-4BFD-A718-34100249842B}" type="pres">
      <dgm:prSet presAssocID="{8377B144-3742-4BFD-8BD1-92964D8061C9}" presName="rootText" presStyleLbl="node2" presStyleIdx="8" presStyleCnt="12" custScaleY="194371">
        <dgm:presLayoutVars>
          <dgm:chPref val="3"/>
        </dgm:presLayoutVars>
      </dgm:prSet>
      <dgm:spPr/>
    </dgm:pt>
    <dgm:pt modelId="{B86BA0B2-C293-4521-9224-0D43F4F14F56}" type="pres">
      <dgm:prSet presAssocID="{8377B144-3742-4BFD-8BD1-92964D8061C9}" presName="rootConnector" presStyleLbl="node2" presStyleIdx="8" presStyleCnt="12"/>
      <dgm:spPr/>
    </dgm:pt>
    <dgm:pt modelId="{B2A6CF2A-50B8-49D4-8326-529FF5ACC359}" type="pres">
      <dgm:prSet presAssocID="{8377B144-3742-4BFD-8BD1-92964D8061C9}" presName="hierChild4" presStyleCnt="0"/>
      <dgm:spPr/>
    </dgm:pt>
    <dgm:pt modelId="{932F6197-0E01-4651-89AC-17155214F385}" type="pres">
      <dgm:prSet presAssocID="{8377B144-3742-4BFD-8BD1-92964D8061C9}" presName="hierChild5" presStyleCnt="0"/>
      <dgm:spPr/>
    </dgm:pt>
    <dgm:pt modelId="{DFA14C8E-6A92-4BC1-BAF6-91F15348E950}" type="pres">
      <dgm:prSet presAssocID="{FDD498B9-6CDD-41A5-9BBF-B43FCACC2139}" presName="Name37" presStyleLbl="parChTrans1D2" presStyleIdx="9" presStyleCnt="12" custSzY="309310"/>
      <dgm:spPr/>
    </dgm:pt>
    <dgm:pt modelId="{AF20A6E2-F5E3-4C29-8922-B18269DFB34D}" type="pres">
      <dgm:prSet presAssocID="{CF92490B-B5A8-486F-A68D-28B92C423FEB}" presName="hierRoot2" presStyleCnt="0">
        <dgm:presLayoutVars>
          <dgm:hierBranch val="init"/>
        </dgm:presLayoutVars>
      </dgm:prSet>
      <dgm:spPr/>
    </dgm:pt>
    <dgm:pt modelId="{F16EBBF1-3C6C-4BD7-AB82-4BD46AAB630E}" type="pres">
      <dgm:prSet presAssocID="{CF92490B-B5A8-486F-A68D-28B92C423FEB}" presName="rootComposite" presStyleCnt="0"/>
      <dgm:spPr/>
    </dgm:pt>
    <dgm:pt modelId="{B70C448A-72AB-465B-BB80-FF4B7C897668}" type="pres">
      <dgm:prSet presAssocID="{CF92490B-B5A8-486F-A68D-28B92C423FEB}" presName="rootText" presStyleLbl="node2" presStyleIdx="9" presStyleCnt="12" custScaleY="194371">
        <dgm:presLayoutVars>
          <dgm:chPref val="3"/>
        </dgm:presLayoutVars>
      </dgm:prSet>
      <dgm:spPr/>
    </dgm:pt>
    <dgm:pt modelId="{2BBFCC23-5315-4F36-A780-82BBD12F4AA3}" type="pres">
      <dgm:prSet presAssocID="{CF92490B-B5A8-486F-A68D-28B92C423FEB}" presName="rootConnector" presStyleLbl="node2" presStyleIdx="9" presStyleCnt="12"/>
      <dgm:spPr/>
    </dgm:pt>
    <dgm:pt modelId="{2D15189F-DE3D-4D01-8EBA-6EE729ED4D06}" type="pres">
      <dgm:prSet presAssocID="{CF92490B-B5A8-486F-A68D-28B92C423FEB}" presName="hierChild4" presStyleCnt="0"/>
      <dgm:spPr/>
    </dgm:pt>
    <dgm:pt modelId="{64E308C4-973B-4621-9763-5B6A64E2E74E}" type="pres">
      <dgm:prSet presAssocID="{CF92490B-B5A8-486F-A68D-28B92C423FEB}" presName="hierChild5" presStyleCnt="0"/>
      <dgm:spPr/>
    </dgm:pt>
    <dgm:pt modelId="{F45F3173-3773-4A4A-B6E7-5CEA3AD1FCF0}" type="pres">
      <dgm:prSet presAssocID="{17232BCD-D2E0-48DA-81F6-C8C688B7BAD4}" presName="Name37" presStyleLbl="parChTrans1D2" presStyleIdx="10" presStyleCnt="12" custSzY="309310"/>
      <dgm:spPr/>
    </dgm:pt>
    <dgm:pt modelId="{6528C6E4-CA8F-4F1B-9ECB-7CFC571437D1}" type="pres">
      <dgm:prSet presAssocID="{5B187E55-BCCE-43A2-BA5D-3E589D45487E}" presName="hierRoot2" presStyleCnt="0">
        <dgm:presLayoutVars>
          <dgm:hierBranch val="init"/>
        </dgm:presLayoutVars>
      </dgm:prSet>
      <dgm:spPr/>
    </dgm:pt>
    <dgm:pt modelId="{990A90C0-90EF-4F59-ABB9-C2A5D8646CDC}" type="pres">
      <dgm:prSet presAssocID="{5B187E55-BCCE-43A2-BA5D-3E589D45487E}" presName="rootComposite" presStyleCnt="0"/>
      <dgm:spPr/>
    </dgm:pt>
    <dgm:pt modelId="{A5F985B8-FCC0-4783-BFB6-31FE09E301F3}" type="pres">
      <dgm:prSet presAssocID="{5B187E55-BCCE-43A2-BA5D-3E589D45487E}" presName="rootText" presStyleLbl="node2" presStyleIdx="10" presStyleCnt="12" custScaleY="194371">
        <dgm:presLayoutVars>
          <dgm:chPref val="3"/>
        </dgm:presLayoutVars>
      </dgm:prSet>
      <dgm:spPr/>
    </dgm:pt>
    <dgm:pt modelId="{7C82C91B-3D49-4D95-B211-76C76A619FD9}" type="pres">
      <dgm:prSet presAssocID="{5B187E55-BCCE-43A2-BA5D-3E589D45487E}" presName="rootConnector" presStyleLbl="node2" presStyleIdx="10" presStyleCnt="12"/>
      <dgm:spPr/>
    </dgm:pt>
    <dgm:pt modelId="{A8FC887C-0096-4DC1-9505-57A45E9B8E90}" type="pres">
      <dgm:prSet presAssocID="{5B187E55-BCCE-43A2-BA5D-3E589D45487E}" presName="hierChild4" presStyleCnt="0"/>
      <dgm:spPr/>
    </dgm:pt>
    <dgm:pt modelId="{179FE204-B559-4DF1-B212-3F63767CF7CF}" type="pres">
      <dgm:prSet presAssocID="{5B187E55-BCCE-43A2-BA5D-3E589D45487E}" presName="hierChild5" presStyleCnt="0"/>
      <dgm:spPr/>
    </dgm:pt>
    <dgm:pt modelId="{0C73A8CA-9D0B-4F29-BC8D-58D60570E5EF}" type="pres">
      <dgm:prSet presAssocID="{C533C593-42A1-4594-9576-E959031563AE}" presName="Name37" presStyleLbl="parChTrans1D2" presStyleIdx="11" presStyleCnt="12" custSzY="309310"/>
      <dgm:spPr/>
    </dgm:pt>
    <dgm:pt modelId="{D7BC203A-49B5-4C4F-B4AB-546A806E0ABB}" type="pres">
      <dgm:prSet presAssocID="{E32BFAAC-73ED-4AFD-9220-137E07069950}" presName="hierRoot2" presStyleCnt="0">
        <dgm:presLayoutVars>
          <dgm:hierBranch val="init"/>
        </dgm:presLayoutVars>
      </dgm:prSet>
      <dgm:spPr/>
    </dgm:pt>
    <dgm:pt modelId="{C359A728-30AF-4A1F-AE69-82FED4CE3373}" type="pres">
      <dgm:prSet presAssocID="{E32BFAAC-73ED-4AFD-9220-137E07069950}" presName="rootComposite" presStyleCnt="0"/>
      <dgm:spPr/>
    </dgm:pt>
    <dgm:pt modelId="{C13AA3E5-9D06-47B1-8B7E-8356586A617E}" type="pres">
      <dgm:prSet presAssocID="{E32BFAAC-73ED-4AFD-9220-137E07069950}" presName="rootText" presStyleLbl="node2" presStyleIdx="11" presStyleCnt="12" custScaleY="194371">
        <dgm:presLayoutVars>
          <dgm:chPref val="3"/>
        </dgm:presLayoutVars>
      </dgm:prSet>
      <dgm:spPr/>
    </dgm:pt>
    <dgm:pt modelId="{77AA9604-2EC9-44BA-A7ED-DC10CDBF5533}" type="pres">
      <dgm:prSet presAssocID="{E32BFAAC-73ED-4AFD-9220-137E07069950}" presName="rootConnector" presStyleLbl="node2" presStyleIdx="11" presStyleCnt="12"/>
      <dgm:spPr/>
    </dgm:pt>
    <dgm:pt modelId="{1EEC3908-E975-42C1-B526-88ED55F96BEB}" type="pres">
      <dgm:prSet presAssocID="{E32BFAAC-73ED-4AFD-9220-137E07069950}" presName="hierChild4" presStyleCnt="0"/>
      <dgm:spPr/>
    </dgm:pt>
    <dgm:pt modelId="{B66AAA1E-CDE0-4F6E-92AF-D1572A4B16B2}" type="pres">
      <dgm:prSet presAssocID="{E32BFAAC-73ED-4AFD-9220-137E07069950}" presName="hierChild5" presStyleCnt="0"/>
      <dgm:spPr/>
    </dgm:pt>
    <dgm:pt modelId="{59A2E6FB-0CE2-4912-8696-D4F244719A32}" type="pres">
      <dgm:prSet presAssocID="{654517CA-8A0C-4A41-8B5B-AE87E96638BE}" presName="hierChild3" presStyleCnt="0"/>
      <dgm:spPr/>
    </dgm:pt>
  </dgm:ptLst>
  <dgm:cxnLst>
    <dgm:cxn modelId="{81890803-AE73-4BAD-ACB4-8A14E001688D}" type="presOf" srcId="{E925E2F7-4FC5-4278-A0C2-4C531F98AD00}" destId="{FE65CE06-CA5C-4AE9-853D-369EF26EFEAE}" srcOrd="0" destOrd="0" presId="urn:microsoft.com/office/officeart/2005/8/layout/orgChart1"/>
    <dgm:cxn modelId="{DCB36005-206B-4520-828D-6C965D568A97}" type="presOf" srcId="{E3E281F1-CD00-46A5-B43B-3C398BAB9642}" destId="{6FAF48CD-7658-4BE1-9658-865E57ED8918}" srcOrd="1" destOrd="0" presId="urn:microsoft.com/office/officeart/2005/8/layout/orgChart1"/>
    <dgm:cxn modelId="{5FD95505-45E1-4DCE-997C-549B7FF8E36D}" type="presOf" srcId="{6570C36F-EDFF-4003-90F7-40B964757C62}" destId="{81409439-3CAA-4397-8378-CBFDCC28BABD}" srcOrd="1" destOrd="0" presId="urn:microsoft.com/office/officeart/2005/8/layout/orgChart1"/>
    <dgm:cxn modelId="{586F4F06-10D5-4527-91EF-924FB61AF177}" type="presOf" srcId="{5B187E55-BCCE-43A2-BA5D-3E589D45487E}" destId="{7C82C91B-3D49-4D95-B211-76C76A619FD9}" srcOrd="1" destOrd="0" presId="urn:microsoft.com/office/officeart/2005/8/layout/orgChart1"/>
    <dgm:cxn modelId="{12C9AF08-628F-4B87-8FDB-5D136044F678}" type="presOf" srcId="{52F8273A-22E2-4227-9786-580CCF1B809C}" destId="{8BB78AE3-B160-4417-A6DF-1574FEB1F050}" srcOrd="0" destOrd="0" presId="urn:microsoft.com/office/officeart/2005/8/layout/orgChart1"/>
    <dgm:cxn modelId="{05EBBE0E-2DD7-4906-BD2A-FFCAC1535934}" type="presOf" srcId="{6570C36F-EDFF-4003-90F7-40B964757C62}" destId="{9932ADEF-42C7-4F9D-8469-805ED03E529C}" srcOrd="0" destOrd="0" presId="urn:microsoft.com/office/officeart/2005/8/layout/orgChart1"/>
    <dgm:cxn modelId="{52528E10-B87A-4359-92F1-39F9DF2C4149}" type="presOf" srcId="{654517CA-8A0C-4A41-8B5B-AE87E96638BE}" destId="{8673FA95-2F9D-4B95-A59D-EC7FE258FF53}" srcOrd="0" destOrd="0" presId="urn:microsoft.com/office/officeart/2005/8/layout/orgChart1"/>
    <dgm:cxn modelId="{D8B7E711-51D2-42F1-AC10-5D4D10B0C9B5}" srcId="{654517CA-8A0C-4A41-8B5B-AE87E96638BE}" destId="{EB8F9FD7-0D1E-43F7-8FB2-B08735601C54}" srcOrd="0" destOrd="0" parTransId="{E925E2F7-4FC5-4278-A0C2-4C531F98AD00}" sibTransId="{9D4684A2-0EB2-4B16-B75B-0FB9AC022AC6}"/>
    <dgm:cxn modelId="{E9EC1712-02A4-433D-AEC4-69E3D11AFD3A}" type="presOf" srcId="{4E3088D0-219A-48E1-B911-90B119A3CE51}" destId="{8EBB186D-3831-4351-A5AD-07FA5BA9AA48}" srcOrd="0" destOrd="0" presId="urn:microsoft.com/office/officeart/2005/8/layout/orgChart1"/>
    <dgm:cxn modelId="{EAAF0915-21E8-4506-91A2-6B2D2F6B4385}" type="presOf" srcId="{CF92490B-B5A8-486F-A68D-28B92C423FEB}" destId="{B70C448A-72AB-465B-BB80-FF4B7C897668}" srcOrd="0" destOrd="0" presId="urn:microsoft.com/office/officeart/2005/8/layout/orgChart1"/>
    <dgm:cxn modelId="{4E972C15-FB3D-46DA-B033-7A54055B5B6C}" type="presOf" srcId="{EB8F9FD7-0D1E-43F7-8FB2-B08735601C54}" destId="{855BCFED-C9C9-4610-9139-C4FAA4C4013E}" srcOrd="1" destOrd="0" presId="urn:microsoft.com/office/officeart/2005/8/layout/orgChart1"/>
    <dgm:cxn modelId="{ACBC0D18-DFB2-499D-B731-9E9F329864A6}" type="presOf" srcId="{EC0734DB-82EB-47EF-847B-97965AE53A60}" destId="{C2340597-9F9D-4062-946C-29373C1389D3}" srcOrd="1" destOrd="0" presId="urn:microsoft.com/office/officeart/2005/8/layout/orgChart1"/>
    <dgm:cxn modelId="{372FCA21-F823-4653-A9DC-CA4FA7CD6BFC}" type="presOf" srcId="{B06ED567-ACD3-4EDD-927F-DFE95CCA1DA8}" destId="{07196631-7E1D-409A-932C-B2B8F26579B5}" srcOrd="0" destOrd="0" presId="urn:microsoft.com/office/officeart/2005/8/layout/orgChart1"/>
    <dgm:cxn modelId="{F1DDE227-9CB1-4370-9C26-F852BEA64A0D}" srcId="{654517CA-8A0C-4A41-8B5B-AE87E96638BE}" destId="{E3E281F1-CD00-46A5-B43B-3C398BAB9642}" srcOrd="7" destOrd="0" parTransId="{B06ED567-ACD3-4EDD-927F-DFE95CCA1DA8}" sibTransId="{DD08B600-014D-477D-B5A0-4A6B1AD845EF}"/>
    <dgm:cxn modelId="{B3579C2B-6C33-4B19-83CF-760D833DE615}" type="presOf" srcId="{8BDCFB8B-A1D2-40A2-8F95-CECA319B373C}" destId="{093CB1D9-2764-4693-9B3B-C1CAC3664388}" srcOrd="0" destOrd="0" presId="urn:microsoft.com/office/officeart/2005/8/layout/orgChart1"/>
    <dgm:cxn modelId="{F687CF2D-8A6F-4B6B-BF2D-EA4D539D55FC}" srcId="{654517CA-8A0C-4A41-8B5B-AE87E96638BE}" destId="{CF2C9B26-1C85-4028-A996-38A1CC59A71E}" srcOrd="5" destOrd="0" parTransId="{11BF007F-707A-49AD-825C-CEEA9AE11861}" sibTransId="{55FF969A-FE7B-467B-AF0C-D9C684188628}"/>
    <dgm:cxn modelId="{0D122137-D0A5-4158-A963-7C45A34CA0BB}" type="presOf" srcId="{E3E281F1-CD00-46A5-B43B-3C398BAB9642}" destId="{E668F0EF-2153-4864-8A1E-D8B3DFAC0249}" srcOrd="0" destOrd="0" presId="urn:microsoft.com/office/officeart/2005/8/layout/orgChart1"/>
    <dgm:cxn modelId="{6B60BB38-BE4C-427A-8088-472AB3F5E4A9}" srcId="{654517CA-8A0C-4A41-8B5B-AE87E96638BE}" destId="{CF92490B-B5A8-486F-A68D-28B92C423FEB}" srcOrd="9" destOrd="0" parTransId="{FDD498B9-6CDD-41A5-9BBF-B43FCACC2139}" sibTransId="{4A047D8C-A65B-4218-BCA6-49EDE6D3682C}"/>
    <dgm:cxn modelId="{B3C3653C-B61F-470F-9BC0-746FE2498E7C}" type="presOf" srcId="{0E0C06BF-942E-446F-9ABD-DF53FFAD0D0E}" destId="{3937DD07-7F59-4324-B54B-9FF208B62DB6}" srcOrd="0" destOrd="0" presId="urn:microsoft.com/office/officeart/2005/8/layout/orgChart1"/>
    <dgm:cxn modelId="{9FBF6C3C-6516-4289-B92C-A45CAEB4CC58}" type="presOf" srcId="{52F8273A-22E2-4227-9786-580CCF1B809C}" destId="{6F0D3793-F69C-4725-961D-3C0AFC680EC7}" srcOrd="1" destOrd="0" presId="urn:microsoft.com/office/officeart/2005/8/layout/orgChart1"/>
    <dgm:cxn modelId="{4A08213D-F91D-413F-A829-D1A1DD93E172}" type="presOf" srcId="{441A005D-95C7-4841-8F39-D6E4A50D8C66}" destId="{AD662DF8-FE2A-4C90-9FB2-7A09A325A44C}" srcOrd="0" destOrd="0" presId="urn:microsoft.com/office/officeart/2005/8/layout/orgChart1"/>
    <dgm:cxn modelId="{AE37AA5E-9D50-4220-A1A9-3726B556DA2F}" srcId="{654517CA-8A0C-4A41-8B5B-AE87E96638BE}" destId="{8377B144-3742-4BFD-8BD1-92964D8061C9}" srcOrd="8" destOrd="0" parTransId="{21D38FAC-ED01-47A1-8286-96CEC32C4BE8}" sibTransId="{D02A0F07-F12A-4992-A85E-81D905702BD2}"/>
    <dgm:cxn modelId="{AB2F6460-0D9E-4055-B177-9E1D1CA3E229}" type="presOf" srcId="{BF1EEEE3-E044-4D32-B117-DAC2765E865E}" destId="{96656CE0-43DC-4F2E-9D19-277C96001A42}" srcOrd="1" destOrd="0" presId="urn:microsoft.com/office/officeart/2005/8/layout/orgChart1"/>
    <dgm:cxn modelId="{E10D8D45-F2B6-4C83-88B9-A38CD0730EF5}" type="presOf" srcId="{5B187E55-BCCE-43A2-BA5D-3E589D45487E}" destId="{A5F985B8-FCC0-4783-BFB6-31FE09E301F3}" srcOrd="0" destOrd="0" presId="urn:microsoft.com/office/officeart/2005/8/layout/orgChart1"/>
    <dgm:cxn modelId="{ED34F449-CAFE-4EB1-92AA-185111AE6B93}" srcId="{654517CA-8A0C-4A41-8B5B-AE87E96638BE}" destId="{BF1EEEE3-E044-4D32-B117-DAC2765E865E}" srcOrd="1" destOrd="0" parTransId="{4E3088D0-219A-48E1-B911-90B119A3CE51}" sibTransId="{9F82FB5A-EB9D-4488-8235-C97ACBD20B6C}"/>
    <dgm:cxn modelId="{DC0CD351-38B7-4D1C-A4FB-A09AD180F06D}" type="presOf" srcId="{EC0734DB-82EB-47EF-847B-97965AE53A60}" destId="{EA74BFCF-E034-4443-8D62-8FF6E8448658}" srcOrd="0" destOrd="0" presId="urn:microsoft.com/office/officeart/2005/8/layout/orgChart1"/>
    <dgm:cxn modelId="{143CBB57-7118-454A-B8FC-44EE80C744F9}" type="presOf" srcId="{C9A657BA-4B99-4C1F-B9EB-834EE2CC0B91}" destId="{8C9A4272-D493-4ADB-84F1-BFE35030B8EA}" srcOrd="0" destOrd="0" presId="urn:microsoft.com/office/officeart/2005/8/layout/orgChart1"/>
    <dgm:cxn modelId="{DEE6587F-C389-44D2-8CD9-1ACD6F352175}" srcId="{654517CA-8A0C-4A41-8B5B-AE87E96638BE}" destId="{5B187E55-BCCE-43A2-BA5D-3E589D45487E}" srcOrd="10" destOrd="0" parTransId="{17232BCD-D2E0-48DA-81F6-C8C688B7BAD4}" sibTransId="{3754DBA4-68E7-4D87-BB0A-B5735B9257FC}"/>
    <dgm:cxn modelId="{4A094088-4439-4DFA-9EFE-ADB309B2BF33}" srcId="{654517CA-8A0C-4A41-8B5B-AE87E96638BE}" destId="{441A005D-95C7-4841-8F39-D6E4A50D8C66}" srcOrd="6" destOrd="0" parTransId="{59295E4C-EA14-437D-A016-DCB0246CD669}" sibTransId="{D660BCBA-FF80-40D9-A792-D8FC70D69390}"/>
    <dgm:cxn modelId="{D92D9790-3AE6-418B-AE0B-17CA0DBB9071}" type="presOf" srcId="{E32BFAAC-73ED-4AFD-9220-137E07069950}" destId="{C13AA3E5-9D06-47B1-8B7E-8356586A617E}" srcOrd="0" destOrd="0" presId="urn:microsoft.com/office/officeart/2005/8/layout/orgChart1"/>
    <dgm:cxn modelId="{0500479F-D9AB-405E-B50A-9614E4388B6D}" type="presOf" srcId="{441A005D-95C7-4841-8F39-D6E4A50D8C66}" destId="{0F3EF065-E97C-4940-A224-440F632947D9}" srcOrd="1" destOrd="0" presId="urn:microsoft.com/office/officeart/2005/8/layout/orgChart1"/>
    <dgm:cxn modelId="{1EFCE1A3-704A-4627-88D0-3A746413B8DB}" srcId="{654517CA-8A0C-4A41-8B5B-AE87E96638BE}" destId="{6570C36F-EDFF-4003-90F7-40B964757C62}" srcOrd="4" destOrd="0" parTransId="{8BDCFB8B-A1D2-40A2-8F95-CECA319B373C}" sibTransId="{8A1E2A54-C0B4-4233-907E-45FBB8BD6A48}"/>
    <dgm:cxn modelId="{E92440A4-395F-436F-BE27-F5E7EB65F61A}" type="presOf" srcId="{CF92490B-B5A8-486F-A68D-28B92C423FEB}" destId="{2BBFCC23-5315-4F36-A780-82BBD12F4AA3}" srcOrd="1" destOrd="0" presId="urn:microsoft.com/office/officeart/2005/8/layout/orgChart1"/>
    <dgm:cxn modelId="{53A977A8-F755-43E6-B670-AFE7FD78C72D}" type="presOf" srcId="{59295E4C-EA14-437D-A016-DCB0246CD669}" destId="{CC8FC901-79CF-4735-B85B-F724720A2921}" srcOrd="0" destOrd="0" presId="urn:microsoft.com/office/officeart/2005/8/layout/orgChart1"/>
    <dgm:cxn modelId="{708452AB-1C4E-4FE8-B967-662E652F3BC4}" srcId="{C9A657BA-4B99-4C1F-B9EB-834EE2CC0B91}" destId="{654517CA-8A0C-4A41-8B5B-AE87E96638BE}" srcOrd="0" destOrd="0" parTransId="{4D1BA968-FBCF-4B7C-BFD1-6AF674F9CBE4}" sibTransId="{B0D4F593-0109-46FB-B59F-99D42BB737D0}"/>
    <dgm:cxn modelId="{23F33DAC-1890-4599-B473-8FC1EA093FD7}" srcId="{654517CA-8A0C-4A41-8B5B-AE87E96638BE}" destId="{EC0734DB-82EB-47EF-847B-97965AE53A60}" srcOrd="2" destOrd="0" parTransId="{536C3066-A006-4454-86A2-103FB37E6718}" sibTransId="{A2116D0E-E4A2-40D2-86D5-7CC51B605F26}"/>
    <dgm:cxn modelId="{69E4F0AC-081D-4D5C-8A05-706A0213B7C4}" type="presOf" srcId="{11BF007F-707A-49AD-825C-CEEA9AE11861}" destId="{993A4E72-CB4B-480A-8C02-DBF7A1AEB4F5}" srcOrd="0" destOrd="0" presId="urn:microsoft.com/office/officeart/2005/8/layout/orgChart1"/>
    <dgm:cxn modelId="{1C0B94AD-CC62-4B0C-AFFA-9F229B742ED8}" type="presOf" srcId="{21D38FAC-ED01-47A1-8286-96CEC32C4BE8}" destId="{ED6DE18C-6DEF-4877-AA5B-DC928738BE91}" srcOrd="0" destOrd="0" presId="urn:microsoft.com/office/officeart/2005/8/layout/orgChart1"/>
    <dgm:cxn modelId="{F8B27AB5-6B23-445B-A017-1ED65D0697F0}" type="presOf" srcId="{8377B144-3742-4BFD-8BD1-92964D8061C9}" destId="{B86BA0B2-C293-4521-9224-0D43F4F14F56}" srcOrd="1" destOrd="0" presId="urn:microsoft.com/office/officeart/2005/8/layout/orgChart1"/>
    <dgm:cxn modelId="{FC4656B7-B885-4BF4-8FDB-0F6EDE81F5E7}" type="presOf" srcId="{654517CA-8A0C-4A41-8B5B-AE87E96638BE}" destId="{F28A06B5-8CB8-4427-874F-451689144574}" srcOrd="1" destOrd="0" presId="urn:microsoft.com/office/officeart/2005/8/layout/orgChart1"/>
    <dgm:cxn modelId="{92AE40BF-6125-445C-AB88-D84568F50822}" type="presOf" srcId="{E32BFAAC-73ED-4AFD-9220-137E07069950}" destId="{77AA9604-2EC9-44BA-A7ED-DC10CDBF5533}" srcOrd="1" destOrd="0" presId="urn:microsoft.com/office/officeart/2005/8/layout/orgChart1"/>
    <dgm:cxn modelId="{41C050C2-C697-45D9-B2B8-D11068484491}" srcId="{654517CA-8A0C-4A41-8B5B-AE87E96638BE}" destId="{E32BFAAC-73ED-4AFD-9220-137E07069950}" srcOrd="11" destOrd="0" parTransId="{C533C593-42A1-4594-9576-E959031563AE}" sibTransId="{3D86AF98-4E36-467C-8D80-C329E90E89D2}"/>
    <dgm:cxn modelId="{FCF2E8C3-63CB-473A-B44F-78EAAA2C693F}" type="presOf" srcId="{17232BCD-D2E0-48DA-81F6-C8C688B7BAD4}" destId="{F45F3173-3773-4A4A-B6E7-5CEA3AD1FCF0}" srcOrd="0" destOrd="0" presId="urn:microsoft.com/office/officeart/2005/8/layout/orgChart1"/>
    <dgm:cxn modelId="{72AB34D9-707B-4566-A5AF-BEF5293C7AA2}" srcId="{654517CA-8A0C-4A41-8B5B-AE87E96638BE}" destId="{52F8273A-22E2-4227-9786-580CCF1B809C}" srcOrd="3" destOrd="0" parTransId="{0E0C06BF-942E-446F-9ABD-DF53FFAD0D0E}" sibTransId="{BAF97FB0-B76C-4C27-B69F-03DC9F60BDA1}"/>
    <dgm:cxn modelId="{F03096DE-E201-4515-9FC1-11A00666C8CF}" type="presOf" srcId="{BF1EEEE3-E044-4D32-B117-DAC2765E865E}" destId="{D2BC0D9F-6553-4DA4-8ED4-47B484A002B9}" srcOrd="0" destOrd="0" presId="urn:microsoft.com/office/officeart/2005/8/layout/orgChart1"/>
    <dgm:cxn modelId="{684742E6-1A39-4C91-B18F-BB53EDC1CA7A}" type="presOf" srcId="{FDD498B9-6CDD-41A5-9BBF-B43FCACC2139}" destId="{DFA14C8E-6A92-4BC1-BAF6-91F15348E950}" srcOrd="0" destOrd="0" presId="urn:microsoft.com/office/officeart/2005/8/layout/orgChart1"/>
    <dgm:cxn modelId="{279543E6-1C3B-4D81-88DF-A89E2F10140A}" type="presOf" srcId="{CF2C9B26-1C85-4028-A996-38A1CC59A71E}" destId="{F58906D3-4528-4428-BF37-AD3D8D99F681}" srcOrd="0" destOrd="0" presId="urn:microsoft.com/office/officeart/2005/8/layout/orgChart1"/>
    <dgm:cxn modelId="{C7E7D2E7-EF96-49FC-BC4A-FE8501134862}" type="presOf" srcId="{8377B144-3742-4BFD-8BD1-92964D8061C9}" destId="{7BF96FAB-9D91-4BFD-A718-34100249842B}" srcOrd="0" destOrd="0" presId="urn:microsoft.com/office/officeart/2005/8/layout/orgChart1"/>
    <dgm:cxn modelId="{F8523EF0-408B-4D21-8CD3-3ABDA284F02F}" type="presOf" srcId="{EB8F9FD7-0D1E-43F7-8FB2-B08735601C54}" destId="{C7D3ABF6-F0DE-49D8-B34D-5B5A7ACFCBF1}" srcOrd="0" destOrd="0" presId="urn:microsoft.com/office/officeart/2005/8/layout/orgChart1"/>
    <dgm:cxn modelId="{342E8DF5-73E0-483F-9748-2BA97F6C9A39}" type="presOf" srcId="{C533C593-42A1-4594-9576-E959031563AE}" destId="{0C73A8CA-9D0B-4F29-BC8D-58D60570E5EF}" srcOrd="0" destOrd="0" presId="urn:microsoft.com/office/officeart/2005/8/layout/orgChart1"/>
    <dgm:cxn modelId="{CBB97CFA-473A-4D80-8492-9D2AF384AC14}" type="presOf" srcId="{536C3066-A006-4454-86A2-103FB37E6718}" destId="{9DB916C0-1BCD-4E3B-821E-EE9ECCD3C72C}" srcOrd="0" destOrd="0" presId="urn:microsoft.com/office/officeart/2005/8/layout/orgChart1"/>
    <dgm:cxn modelId="{BD2162FC-1B34-4C81-9783-850F6A173E04}" type="presOf" srcId="{CF2C9B26-1C85-4028-A996-38A1CC59A71E}" destId="{51F9C4F1-DAD7-4DF8-80F8-314A97085612}" srcOrd="1" destOrd="0" presId="urn:microsoft.com/office/officeart/2005/8/layout/orgChart1"/>
    <dgm:cxn modelId="{D2364492-9086-4E17-815F-1A1AFC861531}" type="presParOf" srcId="{8C9A4272-D493-4ADB-84F1-BFE35030B8EA}" destId="{F78F3591-F67C-4A05-990B-DD4D29E54F21}" srcOrd="0" destOrd="0" presId="urn:microsoft.com/office/officeart/2005/8/layout/orgChart1"/>
    <dgm:cxn modelId="{AEF68744-6258-4AA9-8011-F56BE1D7271D}" type="presParOf" srcId="{F78F3591-F67C-4A05-990B-DD4D29E54F21}" destId="{C65DBD23-85A8-4226-B539-BEB5990799AB}" srcOrd="0" destOrd="0" presId="urn:microsoft.com/office/officeart/2005/8/layout/orgChart1"/>
    <dgm:cxn modelId="{4B9192CA-A47C-42A7-8A79-4AF9B519AA35}" type="presParOf" srcId="{C65DBD23-85A8-4226-B539-BEB5990799AB}" destId="{8673FA95-2F9D-4B95-A59D-EC7FE258FF53}" srcOrd="0" destOrd="0" presId="urn:microsoft.com/office/officeart/2005/8/layout/orgChart1"/>
    <dgm:cxn modelId="{31380FF8-65DC-4C6F-ACE7-BF1328D39B25}" type="presParOf" srcId="{C65DBD23-85A8-4226-B539-BEB5990799AB}" destId="{F28A06B5-8CB8-4427-874F-451689144574}" srcOrd="1" destOrd="0" presId="urn:microsoft.com/office/officeart/2005/8/layout/orgChart1"/>
    <dgm:cxn modelId="{403C91E8-132F-4F46-B154-781D34CD163C}" type="presParOf" srcId="{F78F3591-F67C-4A05-990B-DD4D29E54F21}" destId="{99EFECDD-EA6B-4697-B4DF-112DCC153FE9}" srcOrd="1" destOrd="0" presId="urn:microsoft.com/office/officeart/2005/8/layout/orgChart1"/>
    <dgm:cxn modelId="{38BA871E-92AF-454E-B85B-FB1DAFC55C3A}" type="presParOf" srcId="{99EFECDD-EA6B-4697-B4DF-112DCC153FE9}" destId="{FE65CE06-CA5C-4AE9-853D-369EF26EFEAE}" srcOrd="0" destOrd="0" presId="urn:microsoft.com/office/officeart/2005/8/layout/orgChart1"/>
    <dgm:cxn modelId="{50A2059B-25A6-4808-AB91-2B0B04B4C3F9}" type="presParOf" srcId="{99EFECDD-EA6B-4697-B4DF-112DCC153FE9}" destId="{026F7C54-5543-4173-B39E-3FB5EBB8CCDA}" srcOrd="1" destOrd="0" presId="urn:microsoft.com/office/officeart/2005/8/layout/orgChart1"/>
    <dgm:cxn modelId="{A7539045-BB8A-4C0A-94F7-9C34FA2E1DE0}" type="presParOf" srcId="{026F7C54-5543-4173-B39E-3FB5EBB8CCDA}" destId="{BFD65FF8-1118-4013-928B-D31DF3D68885}" srcOrd="0" destOrd="0" presId="urn:microsoft.com/office/officeart/2005/8/layout/orgChart1"/>
    <dgm:cxn modelId="{BD48B66A-4FC7-4CAF-93B9-2479C7C1BCBF}" type="presParOf" srcId="{BFD65FF8-1118-4013-928B-D31DF3D68885}" destId="{C7D3ABF6-F0DE-49D8-B34D-5B5A7ACFCBF1}" srcOrd="0" destOrd="0" presId="urn:microsoft.com/office/officeart/2005/8/layout/orgChart1"/>
    <dgm:cxn modelId="{E871D369-CC9F-41AC-9C8E-CA065CD90BA4}" type="presParOf" srcId="{BFD65FF8-1118-4013-928B-D31DF3D68885}" destId="{855BCFED-C9C9-4610-9139-C4FAA4C4013E}" srcOrd="1" destOrd="0" presId="urn:microsoft.com/office/officeart/2005/8/layout/orgChart1"/>
    <dgm:cxn modelId="{DFED9C5F-26FC-45D1-9AFB-5F0C7A2106EB}" type="presParOf" srcId="{026F7C54-5543-4173-B39E-3FB5EBB8CCDA}" destId="{84FA219D-0E86-41C5-8331-F788100A7657}" srcOrd="1" destOrd="0" presId="urn:microsoft.com/office/officeart/2005/8/layout/orgChart1"/>
    <dgm:cxn modelId="{9EAE1B75-F1AB-4F5F-B242-B713017E9020}" type="presParOf" srcId="{026F7C54-5543-4173-B39E-3FB5EBB8CCDA}" destId="{49870630-B48C-44DD-9846-DCF6B6C68183}" srcOrd="2" destOrd="0" presId="urn:microsoft.com/office/officeart/2005/8/layout/orgChart1"/>
    <dgm:cxn modelId="{A9C4817A-F9FD-46E3-87C9-88D7ABEA1DE6}" type="presParOf" srcId="{99EFECDD-EA6B-4697-B4DF-112DCC153FE9}" destId="{8EBB186D-3831-4351-A5AD-07FA5BA9AA48}" srcOrd="2" destOrd="0" presId="urn:microsoft.com/office/officeart/2005/8/layout/orgChart1"/>
    <dgm:cxn modelId="{E6331703-CE88-4CE3-A4CE-C751042B980D}" type="presParOf" srcId="{99EFECDD-EA6B-4697-B4DF-112DCC153FE9}" destId="{DF82B6E4-7C9C-4159-9886-8602989E9D48}" srcOrd="3" destOrd="0" presId="urn:microsoft.com/office/officeart/2005/8/layout/orgChart1"/>
    <dgm:cxn modelId="{9BE38FF7-042D-4F95-A6C9-6ABB734E4CC4}" type="presParOf" srcId="{DF82B6E4-7C9C-4159-9886-8602989E9D48}" destId="{61D3BCBB-CA89-414E-8758-30A7223E1CB0}" srcOrd="0" destOrd="0" presId="urn:microsoft.com/office/officeart/2005/8/layout/orgChart1"/>
    <dgm:cxn modelId="{0220104A-B322-49D3-BC85-2BBEDB2E1B6F}" type="presParOf" srcId="{61D3BCBB-CA89-414E-8758-30A7223E1CB0}" destId="{D2BC0D9F-6553-4DA4-8ED4-47B484A002B9}" srcOrd="0" destOrd="0" presId="urn:microsoft.com/office/officeart/2005/8/layout/orgChart1"/>
    <dgm:cxn modelId="{07A03C60-93AD-4DFF-A53E-9FE683B9DEAC}" type="presParOf" srcId="{61D3BCBB-CA89-414E-8758-30A7223E1CB0}" destId="{96656CE0-43DC-4F2E-9D19-277C96001A42}" srcOrd="1" destOrd="0" presId="urn:microsoft.com/office/officeart/2005/8/layout/orgChart1"/>
    <dgm:cxn modelId="{20AB27CC-48AB-4A7F-9F1B-9269A3C844CA}" type="presParOf" srcId="{DF82B6E4-7C9C-4159-9886-8602989E9D48}" destId="{D318953F-8CA3-4F04-BFB3-B8F78CB7FC0C}" srcOrd="1" destOrd="0" presId="urn:microsoft.com/office/officeart/2005/8/layout/orgChart1"/>
    <dgm:cxn modelId="{1946E158-3C75-41C8-B496-CA471B031147}" type="presParOf" srcId="{DF82B6E4-7C9C-4159-9886-8602989E9D48}" destId="{3B6F523E-A603-4F8F-AC7F-697F60740CEB}" srcOrd="2" destOrd="0" presId="urn:microsoft.com/office/officeart/2005/8/layout/orgChart1"/>
    <dgm:cxn modelId="{FFD421ED-0894-41F5-AF45-165D74CB22AE}" type="presParOf" srcId="{99EFECDD-EA6B-4697-B4DF-112DCC153FE9}" destId="{9DB916C0-1BCD-4E3B-821E-EE9ECCD3C72C}" srcOrd="4" destOrd="0" presId="urn:microsoft.com/office/officeart/2005/8/layout/orgChart1"/>
    <dgm:cxn modelId="{C7B533FD-D5CD-46CA-8DDA-9DC08E1A6897}" type="presParOf" srcId="{99EFECDD-EA6B-4697-B4DF-112DCC153FE9}" destId="{2FF5F83A-8783-4547-B32C-C67AC43D5C29}" srcOrd="5" destOrd="0" presId="urn:microsoft.com/office/officeart/2005/8/layout/orgChart1"/>
    <dgm:cxn modelId="{8F23E663-3467-4D3C-A2B9-F868DE809717}" type="presParOf" srcId="{2FF5F83A-8783-4547-B32C-C67AC43D5C29}" destId="{ED1678B0-BDAE-421F-A7EA-4D0FD3DFF195}" srcOrd="0" destOrd="0" presId="urn:microsoft.com/office/officeart/2005/8/layout/orgChart1"/>
    <dgm:cxn modelId="{3E9B4B31-8EDB-45A3-8A9F-60E0DB64CA8B}" type="presParOf" srcId="{ED1678B0-BDAE-421F-A7EA-4D0FD3DFF195}" destId="{EA74BFCF-E034-4443-8D62-8FF6E8448658}" srcOrd="0" destOrd="0" presId="urn:microsoft.com/office/officeart/2005/8/layout/orgChart1"/>
    <dgm:cxn modelId="{2C42C319-2EC4-4548-9EC8-53E40625DF1A}" type="presParOf" srcId="{ED1678B0-BDAE-421F-A7EA-4D0FD3DFF195}" destId="{C2340597-9F9D-4062-946C-29373C1389D3}" srcOrd="1" destOrd="0" presId="urn:microsoft.com/office/officeart/2005/8/layout/orgChart1"/>
    <dgm:cxn modelId="{83166BB8-05F4-4E43-ABB0-D10A925AA2D5}" type="presParOf" srcId="{2FF5F83A-8783-4547-B32C-C67AC43D5C29}" destId="{34BD36AA-7FA5-49F5-9453-243F387C0387}" srcOrd="1" destOrd="0" presId="urn:microsoft.com/office/officeart/2005/8/layout/orgChart1"/>
    <dgm:cxn modelId="{5CC0155D-9A05-42BC-A765-C430445873B8}" type="presParOf" srcId="{2FF5F83A-8783-4547-B32C-C67AC43D5C29}" destId="{5628CEE4-8B91-49A7-BEC1-EB25C845325B}" srcOrd="2" destOrd="0" presId="urn:microsoft.com/office/officeart/2005/8/layout/orgChart1"/>
    <dgm:cxn modelId="{7D3F5E04-14C6-4E3E-8C30-ECC2EC12BFA5}" type="presParOf" srcId="{99EFECDD-EA6B-4697-B4DF-112DCC153FE9}" destId="{3937DD07-7F59-4324-B54B-9FF208B62DB6}" srcOrd="6" destOrd="0" presId="urn:microsoft.com/office/officeart/2005/8/layout/orgChart1"/>
    <dgm:cxn modelId="{0A132882-5D70-4FE5-A935-5DE74C45AF69}" type="presParOf" srcId="{99EFECDD-EA6B-4697-B4DF-112DCC153FE9}" destId="{F4729561-7E73-4E1F-951A-672126F1D2DC}" srcOrd="7" destOrd="0" presId="urn:microsoft.com/office/officeart/2005/8/layout/orgChart1"/>
    <dgm:cxn modelId="{6941C7BB-9E00-4E52-9111-9F0FDD73824C}" type="presParOf" srcId="{F4729561-7E73-4E1F-951A-672126F1D2DC}" destId="{A41AB159-77E3-4BDE-8F10-7BE3C3163B95}" srcOrd="0" destOrd="0" presId="urn:microsoft.com/office/officeart/2005/8/layout/orgChart1"/>
    <dgm:cxn modelId="{88791328-96B2-493C-8EAA-57CBF554ED9D}" type="presParOf" srcId="{A41AB159-77E3-4BDE-8F10-7BE3C3163B95}" destId="{8BB78AE3-B160-4417-A6DF-1574FEB1F050}" srcOrd="0" destOrd="0" presId="urn:microsoft.com/office/officeart/2005/8/layout/orgChart1"/>
    <dgm:cxn modelId="{06F97F08-D744-40AB-A445-8FDE5523C6A8}" type="presParOf" srcId="{A41AB159-77E3-4BDE-8F10-7BE3C3163B95}" destId="{6F0D3793-F69C-4725-961D-3C0AFC680EC7}" srcOrd="1" destOrd="0" presId="urn:microsoft.com/office/officeart/2005/8/layout/orgChart1"/>
    <dgm:cxn modelId="{A13504FF-4DE2-4F24-9569-306DF8DF65BC}" type="presParOf" srcId="{F4729561-7E73-4E1F-951A-672126F1D2DC}" destId="{F7E9EDF6-F2E4-4E5D-9376-353D181AD41C}" srcOrd="1" destOrd="0" presId="urn:microsoft.com/office/officeart/2005/8/layout/orgChart1"/>
    <dgm:cxn modelId="{61E4D0B2-39B4-4108-9105-D8F7FAB74354}" type="presParOf" srcId="{F4729561-7E73-4E1F-951A-672126F1D2DC}" destId="{A6396F2C-A8FA-4032-8B99-66DF1D699AE9}" srcOrd="2" destOrd="0" presId="urn:microsoft.com/office/officeart/2005/8/layout/orgChart1"/>
    <dgm:cxn modelId="{73E16075-C7F3-4ECE-B164-47C712FFBE2C}" type="presParOf" srcId="{99EFECDD-EA6B-4697-B4DF-112DCC153FE9}" destId="{093CB1D9-2764-4693-9B3B-C1CAC3664388}" srcOrd="8" destOrd="0" presId="urn:microsoft.com/office/officeart/2005/8/layout/orgChart1"/>
    <dgm:cxn modelId="{E1A3A95F-547C-401B-96D2-ECDC4FBF9376}" type="presParOf" srcId="{99EFECDD-EA6B-4697-B4DF-112DCC153FE9}" destId="{D1240CCD-F832-41FB-872E-0B5C7407B5D1}" srcOrd="9" destOrd="0" presId="urn:microsoft.com/office/officeart/2005/8/layout/orgChart1"/>
    <dgm:cxn modelId="{8188CBA7-7465-4112-91E0-BC8B0EDB7FA7}" type="presParOf" srcId="{D1240CCD-F832-41FB-872E-0B5C7407B5D1}" destId="{B3F22155-9397-44BD-A098-F2357C079E6E}" srcOrd="0" destOrd="0" presId="urn:microsoft.com/office/officeart/2005/8/layout/orgChart1"/>
    <dgm:cxn modelId="{3A01BC00-1EF6-49B6-AE0A-8E4AB61FC9D4}" type="presParOf" srcId="{B3F22155-9397-44BD-A098-F2357C079E6E}" destId="{9932ADEF-42C7-4F9D-8469-805ED03E529C}" srcOrd="0" destOrd="0" presId="urn:microsoft.com/office/officeart/2005/8/layout/orgChart1"/>
    <dgm:cxn modelId="{4D9408FF-0BCA-4C86-AB36-B8965FEC67B9}" type="presParOf" srcId="{B3F22155-9397-44BD-A098-F2357C079E6E}" destId="{81409439-3CAA-4397-8378-CBFDCC28BABD}" srcOrd="1" destOrd="0" presId="urn:microsoft.com/office/officeart/2005/8/layout/orgChart1"/>
    <dgm:cxn modelId="{E10A177C-937B-4211-A0F5-CC73A259978C}" type="presParOf" srcId="{D1240CCD-F832-41FB-872E-0B5C7407B5D1}" destId="{D25BFB8B-C496-4415-ACF1-B15D226FC65D}" srcOrd="1" destOrd="0" presId="urn:microsoft.com/office/officeart/2005/8/layout/orgChart1"/>
    <dgm:cxn modelId="{E993BD8D-0764-4BFD-98ED-E9C38F3019B6}" type="presParOf" srcId="{D1240CCD-F832-41FB-872E-0B5C7407B5D1}" destId="{ACCD5E8E-FFD5-4020-9F4A-0E18E7DC9C39}" srcOrd="2" destOrd="0" presId="urn:microsoft.com/office/officeart/2005/8/layout/orgChart1"/>
    <dgm:cxn modelId="{CBC0BC00-0480-4562-AEFE-07132B32B9B0}" type="presParOf" srcId="{99EFECDD-EA6B-4697-B4DF-112DCC153FE9}" destId="{993A4E72-CB4B-480A-8C02-DBF7A1AEB4F5}" srcOrd="10" destOrd="0" presId="urn:microsoft.com/office/officeart/2005/8/layout/orgChart1"/>
    <dgm:cxn modelId="{F53FBF6D-76D5-40D4-B991-211D2840B810}" type="presParOf" srcId="{99EFECDD-EA6B-4697-B4DF-112DCC153FE9}" destId="{FF178605-F284-407F-81F8-807D5DE83ACD}" srcOrd="11" destOrd="0" presId="urn:microsoft.com/office/officeart/2005/8/layout/orgChart1"/>
    <dgm:cxn modelId="{FA231C7F-1ED4-43E9-A737-9315B0644F05}" type="presParOf" srcId="{FF178605-F284-407F-81F8-807D5DE83ACD}" destId="{E181BD5C-4F0C-4122-9171-0E45F7C3FF82}" srcOrd="0" destOrd="0" presId="urn:microsoft.com/office/officeart/2005/8/layout/orgChart1"/>
    <dgm:cxn modelId="{0A8355F3-0723-4C5B-BEEA-FAEF0FA49C7C}" type="presParOf" srcId="{E181BD5C-4F0C-4122-9171-0E45F7C3FF82}" destId="{F58906D3-4528-4428-BF37-AD3D8D99F681}" srcOrd="0" destOrd="0" presId="urn:microsoft.com/office/officeart/2005/8/layout/orgChart1"/>
    <dgm:cxn modelId="{CD39B1A9-DC25-4144-A66A-56F764750C65}" type="presParOf" srcId="{E181BD5C-4F0C-4122-9171-0E45F7C3FF82}" destId="{51F9C4F1-DAD7-4DF8-80F8-314A97085612}" srcOrd="1" destOrd="0" presId="urn:microsoft.com/office/officeart/2005/8/layout/orgChart1"/>
    <dgm:cxn modelId="{87FCA6A7-1C64-4272-9942-89171F646FB6}" type="presParOf" srcId="{FF178605-F284-407F-81F8-807D5DE83ACD}" destId="{8F772B86-C9ED-4BC6-9727-555E3C381C63}" srcOrd="1" destOrd="0" presId="urn:microsoft.com/office/officeart/2005/8/layout/orgChart1"/>
    <dgm:cxn modelId="{90CE9458-17F9-4912-84F9-44C5CE4EEBF3}" type="presParOf" srcId="{FF178605-F284-407F-81F8-807D5DE83ACD}" destId="{26C27A76-66C5-4C1D-A4B8-132831B45178}" srcOrd="2" destOrd="0" presId="urn:microsoft.com/office/officeart/2005/8/layout/orgChart1"/>
    <dgm:cxn modelId="{5C801CC3-372E-4613-AC4A-51637177CF0E}" type="presParOf" srcId="{99EFECDD-EA6B-4697-B4DF-112DCC153FE9}" destId="{CC8FC901-79CF-4735-B85B-F724720A2921}" srcOrd="12" destOrd="0" presId="urn:microsoft.com/office/officeart/2005/8/layout/orgChart1"/>
    <dgm:cxn modelId="{5ADD5F5E-16A8-4121-B707-256974E7119B}" type="presParOf" srcId="{99EFECDD-EA6B-4697-B4DF-112DCC153FE9}" destId="{A40DE413-D46C-4F83-9948-849695A224A3}" srcOrd="13" destOrd="0" presId="urn:microsoft.com/office/officeart/2005/8/layout/orgChart1"/>
    <dgm:cxn modelId="{39F0814C-579E-41D0-AFF8-28E1DC820222}" type="presParOf" srcId="{A40DE413-D46C-4F83-9948-849695A224A3}" destId="{027FBD32-B22A-4152-A94D-D912CE3FAA80}" srcOrd="0" destOrd="0" presId="urn:microsoft.com/office/officeart/2005/8/layout/orgChart1"/>
    <dgm:cxn modelId="{FF2ADE9D-85A7-4C06-BCFC-BC117016B8A5}" type="presParOf" srcId="{027FBD32-B22A-4152-A94D-D912CE3FAA80}" destId="{AD662DF8-FE2A-4C90-9FB2-7A09A325A44C}" srcOrd="0" destOrd="0" presId="urn:microsoft.com/office/officeart/2005/8/layout/orgChart1"/>
    <dgm:cxn modelId="{8E228FF0-3CC3-49D3-A7F2-ABAFD7AF6061}" type="presParOf" srcId="{027FBD32-B22A-4152-A94D-D912CE3FAA80}" destId="{0F3EF065-E97C-4940-A224-440F632947D9}" srcOrd="1" destOrd="0" presId="urn:microsoft.com/office/officeart/2005/8/layout/orgChart1"/>
    <dgm:cxn modelId="{52D90FDC-DCD4-4EF4-BADF-8FC6C7ADAEB9}" type="presParOf" srcId="{A40DE413-D46C-4F83-9948-849695A224A3}" destId="{FDAC95E6-52F6-483F-AF7C-A8D294B7D5D8}" srcOrd="1" destOrd="0" presId="urn:microsoft.com/office/officeart/2005/8/layout/orgChart1"/>
    <dgm:cxn modelId="{2D77FABA-125B-460B-9960-AD4579B50EC5}" type="presParOf" srcId="{A40DE413-D46C-4F83-9948-849695A224A3}" destId="{5E827102-1B6C-4B61-B13A-8E993F271738}" srcOrd="2" destOrd="0" presId="urn:microsoft.com/office/officeart/2005/8/layout/orgChart1"/>
    <dgm:cxn modelId="{8DC5AC0E-BA84-4B1E-9FE3-48A614C47449}" type="presParOf" srcId="{99EFECDD-EA6B-4697-B4DF-112DCC153FE9}" destId="{07196631-7E1D-409A-932C-B2B8F26579B5}" srcOrd="14" destOrd="0" presId="urn:microsoft.com/office/officeart/2005/8/layout/orgChart1"/>
    <dgm:cxn modelId="{DA23F806-1967-4AE6-A9C7-D1AF5AC93A59}" type="presParOf" srcId="{99EFECDD-EA6B-4697-B4DF-112DCC153FE9}" destId="{35337A1C-F2FA-4308-9922-1B025DD62281}" srcOrd="15" destOrd="0" presId="urn:microsoft.com/office/officeart/2005/8/layout/orgChart1"/>
    <dgm:cxn modelId="{FCE75C95-DC7D-4FDD-AB82-AAD8FAED5D70}" type="presParOf" srcId="{35337A1C-F2FA-4308-9922-1B025DD62281}" destId="{EA3971DD-7363-48B2-A2AA-1BBA6FDB33C5}" srcOrd="0" destOrd="0" presId="urn:microsoft.com/office/officeart/2005/8/layout/orgChart1"/>
    <dgm:cxn modelId="{AE7A2068-24CD-41BC-9FEB-1402772591C5}" type="presParOf" srcId="{EA3971DD-7363-48B2-A2AA-1BBA6FDB33C5}" destId="{E668F0EF-2153-4864-8A1E-D8B3DFAC0249}" srcOrd="0" destOrd="0" presId="urn:microsoft.com/office/officeart/2005/8/layout/orgChart1"/>
    <dgm:cxn modelId="{4AD0D75E-BD74-4560-B83D-17BEF17FF54C}" type="presParOf" srcId="{EA3971DD-7363-48B2-A2AA-1BBA6FDB33C5}" destId="{6FAF48CD-7658-4BE1-9658-865E57ED8918}" srcOrd="1" destOrd="0" presId="urn:microsoft.com/office/officeart/2005/8/layout/orgChart1"/>
    <dgm:cxn modelId="{2DBBDD83-CD0D-45F9-8B5D-CB93A7388EFE}" type="presParOf" srcId="{35337A1C-F2FA-4308-9922-1B025DD62281}" destId="{0B258194-078F-43E8-8D62-1A0E2BD906D2}" srcOrd="1" destOrd="0" presId="urn:microsoft.com/office/officeart/2005/8/layout/orgChart1"/>
    <dgm:cxn modelId="{B3BE8F32-E3D2-4848-B495-CD9643CE033C}" type="presParOf" srcId="{35337A1C-F2FA-4308-9922-1B025DD62281}" destId="{2976E167-9EE1-45B1-A251-1AFCFEB784BE}" srcOrd="2" destOrd="0" presId="urn:microsoft.com/office/officeart/2005/8/layout/orgChart1"/>
    <dgm:cxn modelId="{8912FCA8-D598-462E-B59A-802015D3F1C5}" type="presParOf" srcId="{99EFECDD-EA6B-4697-B4DF-112DCC153FE9}" destId="{ED6DE18C-6DEF-4877-AA5B-DC928738BE91}" srcOrd="16" destOrd="0" presId="urn:microsoft.com/office/officeart/2005/8/layout/orgChart1"/>
    <dgm:cxn modelId="{49938550-570F-4F06-A436-5A12F861C644}" type="presParOf" srcId="{99EFECDD-EA6B-4697-B4DF-112DCC153FE9}" destId="{4F343D38-CD2B-42E9-BE29-DEAD29D96B92}" srcOrd="17" destOrd="0" presId="urn:microsoft.com/office/officeart/2005/8/layout/orgChart1"/>
    <dgm:cxn modelId="{25F19A39-63E9-4B29-87F1-E1AF8887D3A5}" type="presParOf" srcId="{4F343D38-CD2B-42E9-BE29-DEAD29D96B92}" destId="{9744A015-CEF2-4564-937E-B2FCA56E23D5}" srcOrd="0" destOrd="0" presId="urn:microsoft.com/office/officeart/2005/8/layout/orgChart1"/>
    <dgm:cxn modelId="{FD196CB1-7BA0-47DE-B2C3-EF156A34D9B5}" type="presParOf" srcId="{9744A015-CEF2-4564-937E-B2FCA56E23D5}" destId="{7BF96FAB-9D91-4BFD-A718-34100249842B}" srcOrd="0" destOrd="0" presId="urn:microsoft.com/office/officeart/2005/8/layout/orgChart1"/>
    <dgm:cxn modelId="{04BEB16B-534D-4E4F-B452-8E30AA2916AD}" type="presParOf" srcId="{9744A015-CEF2-4564-937E-B2FCA56E23D5}" destId="{B86BA0B2-C293-4521-9224-0D43F4F14F56}" srcOrd="1" destOrd="0" presId="urn:microsoft.com/office/officeart/2005/8/layout/orgChart1"/>
    <dgm:cxn modelId="{0B89C687-7201-426F-94DC-72C0AC2E308A}" type="presParOf" srcId="{4F343D38-CD2B-42E9-BE29-DEAD29D96B92}" destId="{B2A6CF2A-50B8-49D4-8326-529FF5ACC359}" srcOrd="1" destOrd="0" presId="urn:microsoft.com/office/officeart/2005/8/layout/orgChart1"/>
    <dgm:cxn modelId="{689E7374-8F38-4F39-81AD-E099D1350F98}" type="presParOf" srcId="{4F343D38-CD2B-42E9-BE29-DEAD29D96B92}" destId="{932F6197-0E01-4651-89AC-17155214F385}" srcOrd="2" destOrd="0" presId="urn:microsoft.com/office/officeart/2005/8/layout/orgChart1"/>
    <dgm:cxn modelId="{689DFF12-C775-43E9-A024-7AB634CEC826}" type="presParOf" srcId="{99EFECDD-EA6B-4697-B4DF-112DCC153FE9}" destId="{DFA14C8E-6A92-4BC1-BAF6-91F15348E950}" srcOrd="18" destOrd="0" presId="urn:microsoft.com/office/officeart/2005/8/layout/orgChart1"/>
    <dgm:cxn modelId="{A20CAC70-133F-4DF3-A147-493C0B0412D4}" type="presParOf" srcId="{99EFECDD-EA6B-4697-B4DF-112DCC153FE9}" destId="{AF20A6E2-F5E3-4C29-8922-B18269DFB34D}" srcOrd="19" destOrd="0" presId="urn:microsoft.com/office/officeart/2005/8/layout/orgChart1"/>
    <dgm:cxn modelId="{4BA6BA47-2B4E-469B-8BA8-B1340CF996DA}" type="presParOf" srcId="{AF20A6E2-F5E3-4C29-8922-B18269DFB34D}" destId="{F16EBBF1-3C6C-4BD7-AB82-4BD46AAB630E}" srcOrd="0" destOrd="0" presId="urn:microsoft.com/office/officeart/2005/8/layout/orgChart1"/>
    <dgm:cxn modelId="{7D6BE785-809F-4E94-A4E7-BE0151AEB3D6}" type="presParOf" srcId="{F16EBBF1-3C6C-4BD7-AB82-4BD46AAB630E}" destId="{B70C448A-72AB-465B-BB80-FF4B7C897668}" srcOrd="0" destOrd="0" presId="urn:microsoft.com/office/officeart/2005/8/layout/orgChart1"/>
    <dgm:cxn modelId="{C63FE139-F3D8-48D1-9677-E842CE9CE6C5}" type="presParOf" srcId="{F16EBBF1-3C6C-4BD7-AB82-4BD46AAB630E}" destId="{2BBFCC23-5315-4F36-A780-82BBD12F4AA3}" srcOrd="1" destOrd="0" presId="urn:microsoft.com/office/officeart/2005/8/layout/orgChart1"/>
    <dgm:cxn modelId="{1C343CAE-F0DA-4946-98A8-EF8EB97E4F97}" type="presParOf" srcId="{AF20A6E2-F5E3-4C29-8922-B18269DFB34D}" destId="{2D15189F-DE3D-4D01-8EBA-6EE729ED4D06}" srcOrd="1" destOrd="0" presId="urn:microsoft.com/office/officeart/2005/8/layout/orgChart1"/>
    <dgm:cxn modelId="{02708541-F025-4B08-9679-46073A3CA858}" type="presParOf" srcId="{AF20A6E2-F5E3-4C29-8922-B18269DFB34D}" destId="{64E308C4-973B-4621-9763-5B6A64E2E74E}" srcOrd="2" destOrd="0" presId="urn:microsoft.com/office/officeart/2005/8/layout/orgChart1"/>
    <dgm:cxn modelId="{0D2DDFD3-6658-4037-9F60-5EC92C0DF9B3}" type="presParOf" srcId="{99EFECDD-EA6B-4697-B4DF-112DCC153FE9}" destId="{F45F3173-3773-4A4A-B6E7-5CEA3AD1FCF0}" srcOrd="20" destOrd="0" presId="urn:microsoft.com/office/officeart/2005/8/layout/orgChart1"/>
    <dgm:cxn modelId="{69DCFA92-2CF3-4261-B692-06727526788C}" type="presParOf" srcId="{99EFECDD-EA6B-4697-B4DF-112DCC153FE9}" destId="{6528C6E4-CA8F-4F1B-9ECB-7CFC571437D1}" srcOrd="21" destOrd="0" presId="urn:microsoft.com/office/officeart/2005/8/layout/orgChart1"/>
    <dgm:cxn modelId="{698CCECB-030A-4FEE-AEED-71A53569D1FA}" type="presParOf" srcId="{6528C6E4-CA8F-4F1B-9ECB-7CFC571437D1}" destId="{990A90C0-90EF-4F59-ABB9-C2A5D8646CDC}" srcOrd="0" destOrd="0" presId="urn:microsoft.com/office/officeart/2005/8/layout/orgChart1"/>
    <dgm:cxn modelId="{212C5187-69F9-4DEB-828B-38855C66533A}" type="presParOf" srcId="{990A90C0-90EF-4F59-ABB9-C2A5D8646CDC}" destId="{A5F985B8-FCC0-4783-BFB6-31FE09E301F3}" srcOrd="0" destOrd="0" presId="urn:microsoft.com/office/officeart/2005/8/layout/orgChart1"/>
    <dgm:cxn modelId="{79A18082-8761-4732-9114-23EF7713A45D}" type="presParOf" srcId="{990A90C0-90EF-4F59-ABB9-C2A5D8646CDC}" destId="{7C82C91B-3D49-4D95-B211-76C76A619FD9}" srcOrd="1" destOrd="0" presId="urn:microsoft.com/office/officeart/2005/8/layout/orgChart1"/>
    <dgm:cxn modelId="{02A82EC8-52B9-4E3D-8273-D4627CFD4985}" type="presParOf" srcId="{6528C6E4-CA8F-4F1B-9ECB-7CFC571437D1}" destId="{A8FC887C-0096-4DC1-9505-57A45E9B8E90}" srcOrd="1" destOrd="0" presId="urn:microsoft.com/office/officeart/2005/8/layout/orgChart1"/>
    <dgm:cxn modelId="{B2D6A449-8E28-4618-A9FF-9CDED7E72A66}" type="presParOf" srcId="{6528C6E4-CA8F-4F1B-9ECB-7CFC571437D1}" destId="{179FE204-B559-4DF1-B212-3F63767CF7CF}" srcOrd="2" destOrd="0" presId="urn:microsoft.com/office/officeart/2005/8/layout/orgChart1"/>
    <dgm:cxn modelId="{79105A22-519A-4880-8079-EA7B0F4A188B}" type="presParOf" srcId="{99EFECDD-EA6B-4697-B4DF-112DCC153FE9}" destId="{0C73A8CA-9D0B-4F29-BC8D-58D60570E5EF}" srcOrd="22" destOrd="0" presId="urn:microsoft.com/office/officeart/2005/8/layout/orgChart1"/>
    <dgm:cxn modelId="{50D0A83B-FEDC-4AA4-8860-FCD2D55C6183}" type="presParOf" srcId="{99EFECDD-EA6B-4697-B4DF-112DCC153FE9}" destId="{D7BC203A-49B5-4C4F-B4AB-546A806E0ABB}" srcOrd="23" destOrd="0" presId="urn:microsoft.com/office/officeart/2005/8/layout/orgChart1"/>
    <dgm:cxn modelId="{8B2B5875-05DD-42A0-932E-F6AD3B90F331}" type="presParOf" srcId="{D7BC203A-49B5-4C4F-B4AB-546A806E0ABB}" destId="{C359A728-30AF-4A1F-AE69-82FED4CE3373}" srcOrd="0" destOrd="0" presId="urn:microsoft.com/office/officeart/2005/8/layout/orgChart1"/>
    <dgm:cxn modelId="{1C9B8938-3294-43C4-96F3-E71741562A21}" type="presParOf" srcId="{C359A728-30AF-4A1F-AE69-82FED4CE3373}" destId="{C13AA3E5-9D06-47B1-8B7E-8356586A617E}" srcOrd="0" destOrd="0" presId="urn:microsoft.com/office/officeart/2005/8/layout/orgChart1"/>
    <dgm:cxn modelId="{A46C1D4D-A00F-4A4F-A421-A80EF53A4C16}" type="presParOf" srcId="{C359A728-30AF-4A1F-AE69-82FED4CE3373}" destId="{77AA9604-2EC9-44BA-A7ED-DC10CDBF5533}" srcOrd="1" destOrd="0" presId="urn:microsoft.com/office/officeart/2005/8/layout/orgChart1"/>
    <dgm:cxn modelId="{29067B46-4D06-4B5A-9E16-0BB4F916241A}" type="presParOf" srcId="{D7BC203A-49B5-4C4F-B4AB-546A806E0ABB}" destId="{1EEC3908-E975-42C1-B526-88ED55F96BEB}" srcOrd="1" destOrd="0" presId="urn:microsoft.com/office/officeart/2005/8/layout/orgChart1"/>
    <dgm:cxn modelId="{A9352731-94C9-4367-A125-29DD60EE4313}" type="presParOf" srcId="{D7BC203A-49B5-4C4F-B4AB-546A806E0ABB}" destId="{B66AAA1E-CDE0-4F6E-92AF-D1572A4B16B2}" srcOrd="2" destOrd="0" presId="urn:microsoft.com/office/officeart/2005/8/layout/orgChart1"/>
    <dgm:cxn modelId="{DD7A33CC-1FE4-4D46-A505-09ED37B8812D}" type="presParOf" srcId="{F78F3591-F67C-4A05-990B-DD4D29E54F21}" destId="{59A2E6FB-0CE2-4912-8696-D4F244719A3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BC40FA1F-AEF8-4515-9583-A8B71645C7BD}" type="doc">
      <dgm:prSet loTypeId="urn:microsoft.com/office/officeart/2005/8/layout/orgChart1" loCatId="hierarchy" qsTypeId="urn:microsoft.com/office/officeart/2005/8/quickstyle/simple1" qsCatId="simple" csTypeId="urn:microsoft.com/office/officeart/2005/8/colors/accent2_4" csCatId="accent2" phldr="1"/>
      <dgm:spPr/>
      <dgm:t>
        <a:bodyPr/>
        <a:lstStyle/>
        <a:p>
          <a:pPr rtl="1"/>
          <a:endParaRPr lang="fa-IR"/>
        </a:p>
      </dgm:t>
    </dgm:pt>
    <dgm:pt modelId="{A25BA9C0-C272-4B78-8FD3-0FA01C031BF1}">
      <dgm:prSet/>
      <dgm:spPr>
        <a:solidFill>
          <a:srgbClr val="0070C0"/>
        </a:solidFill>
      </dgm:spPr>
      <dgm:t>
        <a:bodyPr/>
        <a:lstStyle/>
        <a:p>
          <a:pPr algn="ctr" rtl="1"/>
          <a:r>
            <a:rPr lang="fa-IR" dirty="0">
              <a:solidFill>
                <a:schemeClr val="bg1"/>
              </a:solidFill>
              <a:cs typeface="B Titr" panose="00000700000000000000" pitchFamily="2" charset="-78"/>
            </a:rPr>
            <a:t>کاهش ضایعات نان در ایران نیازمند یک مجموعه اقدام هماهنگ است</a:t>
          </a:r>
          <a:r>
            <a:rPr lang="en-US" dirty="0">
              <a:solidFill>
                <a:schemeClr val="bg1"/>
              </a:solidFill>
              <a:cs typeface="B Titr" panose="00000700000000000000" pitchFamily="2" charset="-78"/>
            </a:rPr>
            <a:t>:</a:t>
          </a:r>
          <a:endParaRPr lang="fa-IR" dirty="0">
            <a:solidFill>
              <a:schemeClr val="bg1"/>
            </a:solidFill>
            <a:cs typeface="B Titr" panose="00000700000000000000" pitchFamily="2" charset="-78"/>
          </a:endParaRPr>
        </a:p>
      </dgm:t>
    </dgm:pt>
    <dgm:pt modelId="{D31ED9F8-7C08-498E-A215-514F4916F311}" type="parTrans" cxnId="{48A30B18-C1ED-44A3-8E69-C3E2EAC6E8AA}">
      <dgm:prSet/>
      <dgm:spPr/>
      <dgm:t>
        <a:bodyPr/>
        <a:lstStyle/>
        <a:p>
          <a:pPr rtl="1"/>
          <a:endParaRPr lang="fa-IR">
            <a:cs typeface="B Titr" panose="00000700000000000000" pitchFamily="2" charset="-78"/>
          </a:endParaRPr>
        </a:p>
      </dgm:t>
    </dgm:pt>
    <dgm:pt modelId="{622CABC0-687F-4EFE-9F29-525E5F604C48}" type="sibTrans" cxnId="{48A30B18-C1ED-44A3-8E69-C3E2EAC6E8AA}">
      <dgm:prSet/>
      <dgm:spPr/>
      <dgm:t>
        <a:bodyPr/>
        <a:lstStyle/>
        <a:p>
          <a:pPr rtl="1"/>
          <a:endParaRPr lang="fa-IR">
            <a:cs typeface="B Titr" panose="00000700000000000000" pitchFamily="2" charset="-78"/>
          </a:endParaRPr>
        </a:p>
      </dgm:t>
    </dgm:pt>
    <dgm:pt modelId="{4371249C-B40A-4A99-A92D-C81FFE5942D7}">
      <dgm:prSet/>
      <dgm:spPr>
        <a:solidFill>
          <a:schemeClr val="accent6">
            <a:lumMod val="50000"/>
          </a:schemeClr>
        </a:solidFill>
      </dgm:spPr>
      <dgm:t>
        <a:bodyPr/>
        <a:lstStyle/>
        <a:p>
          <a:pPr algn="ctr" rtl="1"/>
          <a:r>
            <a:rPr lang="fa-IR" dirty="0">
              <a:solidFill>
                <a:schemeClr val="bg1"/>
              </a:solidFill>
              <a:cs typeface="B Titr" panose="00000700000000000000" pitchFamily="2" charset="-78"/>
            </a:rPr>
            <a:t>خانواده‌ها با نگهداری درست، خرید هوشمند و استفاده از نان باقی‌مانده در پخت غذاهای مناسب نقش زیادی دارند</a:t>
          </a:r>
          <a:r>
            <a:rPr lang="en-US" dirty="0">
              <a:solidFill>
                <a:schemeClr val="bg1"/>
              </a:solidFill>
              <a:cs typeface="B Titr" panose="00000700000000000000" pitchFamily="2" charset="-78"/>
            </a:rPr>
            <a:t>.</a:t>
          </a:r>
          <a:endParaRPr lang="fa-IR" dirty="0">
            <a:solidFill>
              <a:schemeClr val="bg1"/>
            </a:solidFill>
            <a:cs typeface="B Titr" panose="00000700000000000000" pitchFamily="2" charset="-78"/>
          </a:endParaRPr>
        </a:p>
      </dgm:t>
    </dgm:pt>
    <dgm:pt modelId="{19154739-E8E1-4ECB-B0F1-36D98A91AAB2}" type="parTrans" cxnId="{1EBCF5CF-F70B-4881-9C2D-67D731F3CF47}">
      <dgm:prSet/>
      <dgm:spPr/>
      <dgm:t>
        <a:bodyPr/>
        <a:lstStyle/>
        <a:p>
          <a:pPr algn="ctr" rtl="1"/>
          <a:endParaRPr lang="fa-IR">
            <a:solidFill>
              <a:schemeClr val="tx1"/>
            </a:solidFill>
            <a:cs typeface="B Titr" panose="00000700000000000000" pitchFamily="2" charset="-78"/>
          </a:endParaRPr>
        </a:p>
      </dgm:t>
    </dgm:pt>
    <dgm:pt modelId="{961AB7A9-2D4A-4BF1-83B6-849B0DAB91BF}" type="sibTrans" cxnId="{1EBCF5CF-F70B-4881-9C2D-67D731F3CF47}">
      <dgm:prSet/>
      <dgm:spPr/>
      <dgm:t>
        <a:bodyPr/>
        <a:lstStyle/>
        <a:p>
          <a:pPr rtl="1"/>
          <a:endParaRPr lang="fa-IR">
            <a:cs typeface="B Titr" panose="00000700000000000000" pitchFamily="2" charset="-78"/>
          </a:endParaRPr>
        </a:p>
      </dgm:t>
    </dgm:pt>
    <dgm:pt modelId="{10F94EDA-F63A-43F4-A27C-2360F300F7DA}">
      <dgm:prSet/>
      <dgm:spPr>
        <a:solidFill>
          <a:srgbClr val="002060"/>
        </a:solidFill>
      </dgm:spPr>
      <dgm:t>
        <a:bodyPr/>
        <a:lstStyle/>
        <a:p>
          <a:pPr algn="ctr" rtl="1"/>
          <a:r>
            <a:rPr lang="fa-IR" dirty="0">
              <a:solidFill>
                <a:schemeClr val="bg1"/>
              </a:solidFill>
              <a:cs typeface="B Titr" panose="00000700000000000000" pitchFamily="2" charset="-78"/>
            </a:rPr>
            <a:t>نانوایی‌ها با بهبود کیفیت، بسته‌بندی و تولید به‌اندازه می‌توانند سهم مهمی داشته باشند</a:t>
          </a:r>
          <a:r>
            <a:rPr lang="en-US" dirty="0">
              <a:solidFill>
                <a:schemeClr val="bg1"/>
              </a:solidFill>
              <a:cs typeface="B Titr" panose="00000700000000000000" pitchFamily="2" charset="-78"/>
            </a:rPr>
            <a:t>.</a:t>
          </a:r>
          <a:endParaRPr lang="fa-IR" dirty="0">
            <a:solidFill>
              <a:schemeClr val="bg1"/>
            </a:solidFill>
            <a:cs typeface="B Titr" panose="00000700000000000000" pitchFamily="2" charset="-78"/>
          </a:endParaRPr>
        </a:p>
      </dgm:t>
    </dgm:pt>
    <dgm:pt modelId="{D96041B9-C910-4339-966A-8A183EFEE86B}" type="parTrans" cxnId="{8DD1F6CB-58B3-4E1F-A4FF-8C10A2DA803F}">
      <dgm:prSet/>
      <dgm:spPr/>
      <dgm:t>
        <a:bodyPr/>
        <a:lstStyle/>
        <a:p>
          <a:pPr algn="ctr" rtl="1"/>
          <a:endParaRPr lang="fa-IR">
            <a:solidFill>
              <a:schemeClr val="tx1"/>
            </a:solidFill>
            <a:cs typeface="B Titr" panose="00000700000000000000" pitchFamily="2" charset="-78"/>
          </a:endParaRPr>
        </a:p>
      </dgm:t>
    </dgm:pt>
    <dgm:pt modelId="{00DB1E8B-DE37-4D61-B85A-E62A89502DD7}" type="sibTrans" cxnId="{8DD1F6CB-58B3-4E1F-A4FF-8C10A2DA803F}">
      <dgm:prSet/>
      <dgm:spPr/>
      <dgm:t>
        <a:bodyPr/>
        <a:lstStyle/>
        <a:p>
          <a:pPr rtl="1"/>
          <a:endParaRPr lang="fa-IR">
            <a:cs typeface="B Titr" panose="00000700000000000000" pitchFamily="2" charset="-78"/>
          </a:endParaRPr>
        </a:p>
      </dgm:t>
    </dgm:pt>
    <dgm:pt modelId="{DF301979-926B-48DB-8818-09A676D2DDE9}">
      <dgm:prSet/>
      <dgm:spPr>
        <a:solidFill>
          <a:srgbClr val="C00000"/>
        </a:solidFill>
      </dgm:spPr>
      <dgm:t>
        <a:bodyPr/>
        <a:lstStyle/>
        <a:p>
          <a:pPr algn="ctr" rtl="1"/>
          <a:r>
            <a:rPr lang="fa-IR" dirty="0">
              <a:solidFill>
                <a:schemeClr val="bg1"/>
              </a:solidFill>
              <a:cs typeface="B Titr" panose="00000700000000000000" pitchFamily="2" charset="-78"/>
            </a:rPr>
            <a:t>سیاست‌گذاران نیز با اصلاح نظام یارانه‌ای و ارتقای کیفیت آرد می‌توانند هدر رفت را کاهش دهند.</a:t>
          </a:r>
        </a:p>
      </dgm:t>
    </dgm:pt>
    <dgm:pt modelId="{6BDB91C4-2891-4845-A657-47353BAFA69B}" type="parTrans" cxnId="{2ECA8E6C-9013-44DD-A2E5-7137C0ACB20A}">
      <dgm:prSet/>
      <dgm:spPr/>
      <dgm:t>
        <a:bodyPr/>
        <a:lstStyle/>
        <a:p>
          <a:pPr algn="ctr" rtl="1"/>
          <a:endParaRPr lang="fa-IR">
            <a:solidFill>
              <a:schemeClr val="tx1"/>
            </a:solidFill>
            <a:cs typeface="B Titr" panose="00000700000000000000" pitchFamily="2" charset="-78"/>
          </a:endParaRPr>
        </a:p>
      </dgm:t>
    </dgm:pt>
    <dgm:pt modelId="{E833A775-3225-436E-B4B4-910CB15C7444}" type="sibTrans" cxnId="{2ECA8E6C-9013-44DD-A2E5-7137C0ACB20A}">
      <dgm:prSet/>
      <dgm:spPr/>
      <dgm:t>
        <a:bodyPr/>
        <a:lstStyle/>
        <a:p>
          <a:pPr rtl="1"/>
          <a:endParaRPr lang="fa-IR">
            <a:cs typeface="B Titr" panose="00000700000000000000" pitchFamily="2" charset="-78"/>
          </a:endParaRPr>
        </a:p>
      </dgm:t>
    </dgm:pt>
    <dgm:pt modelId="{29A19B47-55DA-45BD-9060-142E2C3B9734}" type="pres">
      <dgm:prSet presAssocID="{BC40FA1F-AEF8-4515-9583-A8B71645C7BD}" presName="hierChild1" presStyleCnt="0">
        <dgm:presLayoutVars>
          <dgm:orgChart val="1"/>
          <dgm:chPref val="1"/>
          <dgm:dir/>
          <dgm:animOne val="branch"/>
          <dgm:animLvl val="lvl"/>
          <dgm:resizeHandles/>
        </dgm:presLayoutVars>
      </dgm:prSet>
      <dgm:spPr/>
    </dgm:pt>
    <dgm:pt modelId="{1B5791A0-D758-4405-A1E8-33220D90379A}" type="pres">
      <dgm:prSet presAssocID="{A25BA9C0-C272-4B78-8FD3-0FA01C031BF1}" presName="hierRoot1" presStyleCnt="0">
        <dgm:presLayoutVars>
          <dgm:hierBranch val="init"/>
        </dgm:presLayoutVars>
      </dgm:prSet>
      <dgm:spPr/>
    </dgm:pt>
    <dgm:pt modelId="{763AFC56-4D66-460A-B164-96C7D1BA1B67}" type="pres">
      <dgm:prSet presAssocID="{A25BA9C0-C272-4B78-8FD3-0FA01C031BF1}" presName="rootComposite1" presStyleCnt="0"/>
      <dgm:spPr/>
    </dgm:pt>
    <dgm:pt modelId="{A548172E-0D74-408A-A864-2BA9DED60AEA}" type="pres">
      <dgm:prSet presAssocID="{A25BA9C0-C272-4B78-8FD3-0FA01C031BF1}" presName="rootText1" presStyleLbl="node0" presStyleIdx="0" presStyleCnt="1" custScaleX="240783">
        <dgm:presLayoutVars>
          <dgm:chPref val="3"/>
        </dgm:presLayoutVars>
      </dgm:prSet>
      <dgm:spPr/>
    </dgm:pt>
    <dgm:pt modelId="{EE729598-6741-49E9-AE00-8015756F4C07}" type="pres">
      <dgm:prSet presAssocID="{A25BA9C0-C272-4B78-8FD3-0FA01C031BF1}" presName="rootConnector1" presStyleLbl="node1" presStyleIdx="0" presStyleCnt="0"/>
      <dgm:spPr/>
    </dgm:pt>
    <dgm:pt modelId="{520267C9-B82B-4DEF-8679-52D2D50AFC66}" type="pres">
      <dgm:prSet presAssocID="{A25BA9C0-C272-4B78-8FD3-0FA01C031BF1}" presName="hierChild2" presStyleCnt="0"/>
      <dgm:spPr/>
    </dgm:pt>
    <dgm:pt modelId="{7E5DFC78-2391-48DE-99D8-EB10389A2D6E}" type="pres">
      <dgm:prSet presAssocID="{19154739-E8E1-4ECB-B0F1-36D98A91AAB2}" presName="Name37" presStyleLbl="parChTrans1D2" presStyleIdx="0" presStyleCnt="3" custSzX="4837414"/>
      <dgm:spPr/>
    </dgm:pt>
    <dgm:pt modelId="{3DB43D6B-15A1-44D8-94BA-EAC4D64903BD}" type="pres">
      <dgm:prSet presAssocID="{4371249C-B40A-4A99-A92D-C81FFE5942D7}" presName="hierRoot2" presStyleCnt="0">
        <dgm:presLayoutVars>
          <dgm:hierBranch val="init"/>
        </dgm:presLayoutVars>
      </dgm:prSet>
      <dgm:spPr/>
    </dgm:pt>
    <dgm:pt modelId="{75B0C906-0939-4324-8E79-E468787BD2A1}" type="pres">
      <dgm:prSet presAssocID="{4371249C-B40A-4A99-A92D-C81FFE5942D7}" presName="rootComposite" presStyleCnt="0"/>
      <dgm:spPr/>
    </dgm:pt>
    <dgm:pt modelId="{F11DCBA8-477B-4CC0-BC4F-A7B13BFEA4A8}" type="pres">
      <dgm:prSet presAssocID="{4371249C-B40A-4A99-A92D-C81FFE5942D7}" presName="rootText" presStyleLbl="node2" presStyleIdx="0" presStyleCnt="3" custScaleX="148438">
        <dgm:presLayoutVars>
          <dgm:chPref val="3"/>
        </dgm:presLayoutVars>
      </dgm:prSet>
      <dgm:spPr/>
    </dgm:pt>
    <dgm:pt modelId="{0F250427-E32C-40FF-99A9-5BD512947D31}" type="pres">
      <dgm:prSet presAssocID="{4371249C-B40A-4A99-A92D-C81FFE5942D7}" presName="rootConnector" presStyleLbl="node2" presStyleIdx="0" presStyleCnt="3"/>
      <dgm:spPr/>
    </dgm:pt>
    <dgm:pt modelId="{8DAEE419-EF9D-4370-AA9E-919513FFB2B9}" type="pres">
      <dgm:prSet presAssocID="{4371249C-B40A-4A99-A92D-C81FFE5942D7}" presName="hierChild4" presStyleCnt="0"/>
      <dgm:spPr/>
    </dgm:pt>
    <dgm:pt modelId="{17EE297F-9BDC-47DB-A782-28DEA3D1F0E5}" type="pres">
      <dgm:prSet presAssocID="{4371249C-B40A-4A99-A92D-C81FFE5942D7}" presName="hierChild5" presStyleCnt="0"/>
      <dgm:spPr/>
    </dgm:pt>
    <dgm:pt modelId="{D1E15EEF-D4FD-455B-9D32-568D6BE956EF}" type="pres">
      <dgm:prSet presAssocID="{D96041B9-C910-4339-966A-8A183EFEE86B}" presName="Name37" presStyleLbl="parChTrans1D2" presStyleIdx="1" presStyleCnt="3" custSzX="135732"/>
      <dgm:spPr/>
    </dgm:pt>
    <dgm:pt modelId="{4167691E-078D-4A03-AC2B-2272B2C633E7}" type="pres">
      <dgm:prSet presAssocID="{10F94EDA-F63A-43F4-A27C-2360F300F7DA}" presName="hierRoot2" presStyleCnt="0">
        <dgm:presLayoutVars>
          <dgm:hierBranch val="init"/>
        </dgm:presLayoutVars>
      </dgm:prSet>
      <dgm:spPr/>
    </dgm:pt>
    <dgm:pt modelId="{00A897EE-C592-4870-B2E5-7AC9B3DC7DD0}" type="pres">
      <dgm:prSet presAssocID="{10F94EDA-F63A-43F4-A27C-2360F300F7DA}" presName="rootComposite" presStyleCnt="0"/>
      <dgm:spPr/>
    </dgm:pt>
    <dgm:pt modelId="{92554789-96E7-4B72-9BE5-AFD563BD74F5}" type="pres">
      <dgm:prSet presAssocID="{10F94EDA-F63A-43F4-A27C-2360F300F7DA}" presName="rootText" presStyleLbl="node2" presStyleIdx="1" presStyleCnt="3" custScaleX="148438">
        <dgm:presLayoutVars>
          <dgm:chPref val="3"/>
        </dgm:presLayoutVars>
      </dgm:prSet>
      <dgm:spPr/>
    </dgm:pt>
    <dgm:pt modelId="{6DAB3718-25AC-4B91-BA6F-BB78C0F5F6A8}" type="pres">
      <dgm:prSet presAssocID="{10F94EDA-F63A-43F4-A27C-2360F300F7DA}" presName="rootConnector" presStyleLbl="node2" presStyleIdx="1" presStyleCnt="3"/>
      <dgm:spPr/>
    </dgm:pt>
    <dgm:pt modelId="{B35BF552-6EE9-4588-9CFC-40F0B5F2B8B0}" type="pres">
      <dgm:prSet presAssocID="{10F94EDA-F63A-43F4-A27C-2360F300F7DA}" presName="hierChild4" presStyleCnt="0"/>
      <dgm:spPr/>
    </dgm:pt>
    <dgm:pt modelId="{96C7AA2A-118F-47CD-9221-6D14D9CF5207}" type="pres">
      <dgm:prSet presAssocID="{10F94EDA-F63A-43F4-A27C-2360F300F7DA}" presName="hierChild5" presStyleCnt="0"/>
      <dgm:spPr/>
    </dgm:pt>
    <dgm:pt modelId="{04AA1BE5-62D2-438F-9494-06B3A08D97B9}" type="pres">
      <dgm:prSet presAssocID="{6BDB91C4-2891-4845-A657-47353BAFA69B}" presName="Name37" presStyleLbl="parChTrans1D2" presStyleIdx="2" presStyleCnt="3" custSzX="4837414"/>
      <dgm:spPr/>
    </dgm:pt>
    <dgm:pt modelId="{49DF75B8-8E00-4D01-B949-78B95F69B13F}" type="pres">
      <dgm:prSet presAssocID="{DF301979-926B-48DB-8818-09A676D2DDE9}" presName="hierRoot2" presStyleCnt="0">
        <dgm:presLayoutVars>
          <dgm:hierBranch val="init"/>
        </dgm:presLayoutVars>
      </dgm:prSet>
      <dgm:spPr/>
    </dgm:pt>
    <dgm:pt modelId="{D8A7A737-7166-44E9-A426-CDB990133C27}" type="pres">
      <dgm:prSet presAssocID="{DF301979-926B-48DB-8818-09A676D2DDE9}" presName="rootComposite" presStyleCnt="0"/>
      <dgm:spPr/>
    </dgm:pt>
    <dgm:pt modelId="{B35ADDD4-E78F-4299-8E21-4F620AB858DA}" type="pres">
      <dgm:prSet presAssocID="{DF301979-926B-48DB-8818-09A676D2DDE9}" presName="rootText" presStyleLbl="node2" presStyleIdx="2" presStyleCnt="3" custScaleX="148438">
        <dgm:presLayoutVars>
          <dgm:chPref val="3"/>
        </dgm:presLayoutVars>
      </dgm:prSet>
      <dgm:spPr/>
    </dgm:pt>
    <dgm:pt modelId="{C0753642-B7A5-4166-92EA-4447D5FF6F1D}" type="pres">
      <dgm:prSet presAssocID="{DF301979-926B-48DB-8818-09A676D2DDE9}" presName="rootConnector" presStyleLbl="node2" presStyleIdx="2" presStyleCnt="3"/>
      <dgm:spPr/>
    </dgm:pt>
    <dgm:pt modelId="{F781DA4C-D5E9-4E3A-8517-60552471F309}" type="pres">
      <dgm:prSet presAssocID="{DF301979-926B-48DB-8818-09A676D2DDE9}" presName="hierChild4" presStyleCnt="0"/>
      <dgm:spPr/>
    </dgm:pt>
    <dgm:pt modelId="{E95BE899-B480-4424-A5B9-1D1277BCD944}" type="pres">
      <dgm:prSet presAssocID="{DF301979-926B-48DB-8818-09A676D2DDE9}" presName="hierChild5" presStyleCnt="0"/>
      <dgm:spPr/>
    </dgm:pt>
    <dgm:pt modelId="{F92F0C64-621B-4AC1-ADE9-E30646F332B6}" type="pres">
      <dgm:prSet presAssocID="{A25BA9C0-C272-4B78-8FD3-0FA01C031BF1}" presName="hierChild3" presStyleCnt="0"/>
      <dgm:spPr/>
    </dgm:pt>
  </dgm:ptLst>
  <dgm:cxnLst>
    <dgm:cxn modelId="{48A30B18-C1ED-44A3-8E69-C3E2EAC6E8AA}" srcId="{BC40FA1F-AEF8-4515-9583-A8B71645C7BD}" destId="{A25BA9C0-C272-4B78-8FD3-0FA01C031BF1}" srcOrd="0" destOrd="0" parTransId="{D31ED9F8-7C08-498E-A215-514F4916F311}" sibTransId="{622CABC0-687F-4EFE-9F29-525E5F604C48}"/>
    <dgm:cxn modelId="{28A84F43-1E81-488E-A02C-904EEF13381E}" type="presOf" srcId="{4371249C-B40A-4A99-A92D-C81FFE5942D7}" destId="{0F250427-E32C-40FF-99A9-5BD512947D31}" srcOrd="1" destOrd="0" presId="urn:microsoft.com/office/officeart/2005/8/layout/orgChart1"/>
    <dgm:cxn modelId="{2ECA8E6C-9013-44DD-A2E5-7137C0ACB20A}" srcId="{A25BA9C0-C272-4B78-8FD3-0FA01C031BF1}" destId="{DF301979-926B-48DB-8818-09A676D2DDE9}" srcOrd="2" destOrd="0" parTransId="{6BDB91C4-2891-4845-A657-47353BAFA69B}" sibTransId="{E833A775-3225-436E-B4B4-910CB15C7444}"/>
    <dgm:cxn modelId="{24B54B73-09E5-428B-83AD-B98B05B2CBB8}" type="presOf" srcId="{19154739-E8E1-4ECB-B0F1-36D98A91AAB2}" destId="{7E5DFC78-2391-48DE-99D8-EB10389A2D6E}" srcOrd="0" destOrd="0" presId="urn:microsoft.com/office/officeart/2005/8/layout/orgChart1"/>
    <dgm:cxn modelId="{CF95C855-DFCF-40CE-927F-5B965FF6C25A}" type="presOf" srcId="{DF301979-926B-48DB-8818-09A676D2DDE9}" destId="{C0753642-B7A5-4166-92EA-4447D5FF6F1D}" srcOrd="1" destOrd="0" presId="urn:microsoft.com/office/officeart/2005/8/layout/orgChart1"/>
    <dgm:cxn modelId="{25951779-FA38-400B-BF5D-D741DADA0ADA}" type="presOf" srcId="{A25BA9C0-C272-4B78-8FD3-0FA01C031BF1}" destId="{EE729598-6741-49E9-AE00-8015756F4C07}" srcOrd="1" destOrd="0" presId="urn:microsoft.com/office/officeart/2005/8/layout/orgChart1"/>
    <dgm:cxn modelId="{11924288-A820-47CC-A5AB-62D1D813B3CF}" type="presOf" srcId="{4371249C-B40A-4A99-A92D-C81FFE5942D7}" destId="{F11DCBA8-477B-4CC0-BC4F-A7B13BFEA4A8}" srcOrd="0" destOrd="0" presId="urn:microsoft.com/office/officeart/2005/8/layout/orgChart1"/>
    <dgm:cxn modelId="{8486D59B-F658-4DE4-997E-CE92ECA962F8}" type="presOf" srcId="{BC40FA1F-AEF8-4515-9583-A8B71645C7BD}" destId="{29A19B47-55DA-45BD-9060-142E2C3B9734}" srcOrd="0" destOrd="0" presId="urn:microsoft.com/office/officeart/2005/8/layout/orgChart1"/>
    <dgm:cxn modelId="{B6C1469C-34CE-4875-8E49-BBD48ECF8FE3}" type="presOf" srcId="{A25BA9C0-C272-4B78-8FD3-0FA01C031BF1}" destId="{A548172E-0D74-408A-A864-2BA9DED60AEA}" srcOrd="0" destOrd="0" presId="urn:microsoft.com/office/officeart/2005/8/layout/orgChart1"/>
    <dgm:cxn modelId="{72D8C1A3-5679-4943-8A9E-19FC8C6F3018}" type="presOf" srcId="{6BDB91C4-2891-4845-A657-47353BAFA69B}" destId="{04AA1BE5-62D2-438F-9494-06B3A08D97B9}" srcOrd="0" destOrd="0" presId="urn:microsoft.com/office/officeart/2005/8/layout/orgChart1"/>
    <dgm:cxn modelId="{4359C3CA-8B6A-4D1E-8B84-BA879255E888}" type="presOf" srcId="{10F94EDA-F63A-43F4-A27C-2360F300F7DA}" destId="{92554789-96E7-4B72-9BE5-AFD563BD74F5}" srcOrd="0" destOrd="0" presId="urn:microsoft.com/office/officeart/2005/8/layout/orgChart1"/>
    <dgm:cxn modelId="{8DD1F6CB-58B3-4E1F-A4FF-8C10A2DA803F}" srcId="{A25BA9C0-C272-4B78-8FD3-0FA01C031BF1}" destId="{10F94EDA-F63A-43F4-A27C-2360F300F7DA}" srcOrd="1" destOrd="0" parTransId="{D96041B9-C910-4339-966A-8A183EFEE86B}" sibTransId="{00DB1E8B-DE37-4D61-B85A-E62A89502DD7}"/>
    <dgm:cxn modelId="{1EBCF5CF-F70B-4881-9C2D-67D731F3CF47}" srcId="{A25BA9C0-C272-4B78-8FD3-0FA01C031BF1}" destId="{4371249C-B40A-4A99-A92D-C81FFE5942D7}" srcOrd="0" destOrd="0" parTransId="{19154739-E8E1-4ECB-B0F1-36D98A91AAB2}" sibTransId="{961AB7A9-2D4A-4BF1-83B6-849B0DAB91BF}"/>
    <dgm:cxn modelId="{FFE5ECEB-4F97-4F8D-9043-7932BB1EEE9C}" type="presOf" srcId="{10F94EDA-F63A-43F4-A27C-2360F300F7DA}" destId="{6DAB3718-25AC-4B91-BA6F-BB78C0F5F6A8}" srcOrd="1" destOrd="0" presId="urn:microsoft.com/office/officeart/2005/8/layout/orgChart1"/>
    <dgm:cxn modelId="{8A25A5ED-CEF2-4302-B7A6-633C495D203C}" type="presOf" srcId="{DF301979-926B-48DB-8818-09A676D2DDE9}" destId="{B35ADDD4-E78F-4299-8E21-4F620AB858DA}" srcOrd="0" destOrd="0" presId="urn:microsoft.com/office/officeart/2005/8/layout/orgChart1"/>
    <dgm:cxn modelId="{62199CF0-6993-4B47-8D5A-721435AA9C3C}" type="presOf" srcId="{D96041B9-C910-4339-966A-8A183EFEE86B}" destId="{D1E15EEF-D4FD-455B-9D32-568D6BE956EF}" srcOrd="0" destOrd="0" presId="urn:microsoft.com/office/officeart/2005/8/layout/orgChart1"/>
    <dgm:cxn modelId="{A03882FE-B87E-4F58-BFD6-F7E486443098}" type="presParOf" srcId="{29A19B47-55DA-45BD-9060-142E2C3B9734}" destId="{1B5791A0-D758-4405-A1E8-33220D90379A}" srcOrd="0" destOrd="0" presId="urn:microsoft.com/office/officeart/2005/8/layout/orgChart1"/>
    <dgm:cxn modelId="{270DE49E-EA22-47B8-BDFA-A17ADC17F7BC}" type="presParOf" srcId="{1B5791A0-D758-4405-A1E8-33220D90379A}" destId="{763AFC56-4D66-460A-B164-96C7D1BA1B67}" srcOrd="0" destOrd="0" presId="urn:microsoft.com/office/officeart/2005/8/layout/orgChart1"/>
    <dgm:cxn modelId="{0A022556-453D-4410-8E86-EC773C375A51}" type="presParOf" srcId="{763AFC56-4D66-460A-B164-96C7D1BA1B67}" destId="{A548172E-0D74-408A-A864-2BA9DED60AEA}" srcOrd="0" destOrd="0" presId="urn:microsoft.com/office/officeart/2005/8/layout/orgChart1"/>
    <dgm:cxn modelId="{D9FDEC53-48AF-435B-8940-6F743B481D00}" type="presParOf" srcId="{763AFC56-4D66-460A-B164-96C7D1BA1B67}" destId="{EE729598-6741-49E9-AE00-8015756F4C07}" srcOrd="1" destOrd="0" presId="urn:microsoft.com/office/officeart/2005/8/layout/orgChart1"/>
    <dgm:cxn modelId="{D06FA4A5-182A-4299-BA78-74617D069F9B}" type="presParOf" srcId="{1B5791A0-D758-4405-A1E8-33220D90379A}" destId="{520267C9-B82B-4DEF-8679-52D2D50AFC66}" srcOrd="1" destOrd="0" presId="urn:microsoft.com/office/officeart/2005/8/layout/orgChart1"/>
    <dgm:cxn modelId="{04B6C987-CA4B-446F-8DB5-E7DBD26AE34C}" type="presParOf" srcId="{520267C9-B82B-4DEF-8679-52D2D50AFC66}" destId="{7E5DFC78-2391-48DE-99D8-EB10389A2D6E}" srcOrd="0" destOrd="0" presId="urn:microsoft.com/office/officeart/2005/8/layout/orgChart1"/>
    <dgm:cxn modelId="{617225A3-FEED-45E9-9382-E69C89F3723B}" type="presParOf" srcId="{520267C9-B82B-4DEF-8679-52D2D50AFC66}" destId="{3DB43D6B-15A1-44D8-94BA-EAC4D64903BD}" srcOrd="1" destOrd="0" presId="urn:microsoft.com/office/officeart/2005/8/layout/orgChart1"/>
    <dgm:cxn modelId="{3B67E235-852C-48BB-BF7E-72D72BB8D288}" type="presParOf" srcId="{3DB43D6B-15A1-44D8-94BA-EAC4D64903BD}" destId="{75B0C906-0939-4324-8E79-E468787BD2A1}" srcOrd="0" destOrd="0" presId="urn:microsoft.com/office/officeart/2005/8/layout/orgChart1"/>
    <dgm:cxn modelId="{9C8B7045-6C16-4A6F-9A37-4AE38EFC9B1C}" type="presParOf" srcId="{75B0C906-0939-4324-8E79-E468787BD2A1}" destId="{F11DCBA8-477B-4CC0-BC4F-A7B13BFEA4A8}" srcOrd="0" destOrd="0" presId="urn:microsoft.com/office/officeart/2005/8/layout/orgChart1"/>
    <dgm:cxn modelId="{75D7CE3F-1847-4926-BA72-7098CA93286E}" type="presParOf" srcId="{75B0C906-0939-4324-8E79-E468787BD2A1}" destId="{0F250427-E32C-40FF-99A9-5BD512947D31}" srcOrd="1" destOrd="0" presId="urn:microsoft.com/office/officeart/2005/8/layout/orgChart1"/>
    <dgm:cxn modelId="{D547C8B3-A234-484F-9CAE-5F181AF78641}" type="presParOf" srcId="{3DB43D6B-15A1-44D8-94BA-EAC4D64903BD}" destId="{8DAEE419-EF9D-4370-AA9E-919513FFB2B9}" srcOrd="1" destOrd="0" presId="urn:microsoft.com/office/officeart/2005/8/layout/orgChart1"/>
    <dgm:cxn modelId="{68A3A6B2-BB5C-4031-B2A7-BEBBE850367D}" type="presParOf" srcId="{3DB43D6B-15A1-44D8-94BA-EAC4D64903BD}" destId="{17EE297F-9BDC-47DB-A782-28DEA3D1F0E5}" srcOrd="2" destOrd="0" presId="urn:microsoft.com/office/officeart/2005/8/layout/orgChart1"/>
    <dgm:cxn modelId="{9E3B6724-3913-416D-A208-48E553060A44}" type="presParOf" srcId="{520267C9-B82B-4DEF-8679-52D2D50AFC66}" destId="{D1E15EEF-D4FD-455B-9D32-568D6BE956EF}" srcOrd="2" destOrd="0" presId="urn:microsoft.com/office/officeart/2005/8/layout/orgChart1"/>
    <dgm:cxn modelId="{D41B78DE-913A-42EF-BBE8-4B8C757CD733}" type="presParOf" srcId="{520267C9-B82B-4DEF-8679-52D2D50AFC66}" destId="{4167691E-078D-4A03-AC2B-2272B2C633E7}" srcOrd="3" destOrd="0" presId="urn:microsoft.com/office/officeart/2005/8/layout/orgChart1"/>
    <dgm:cxn modelId="{D2C1089E-6317-49EF-90E2-297E6391D90A}" type="presParOf" srcId="{4167691E-078D-4A03-AC2B-2272B2C633E7}" destId="{00A897EE-C592-4870-B2E5-7AC9B3DC7DD0}" srcOrd="0" destOrd="0" presId="urn:microsoft.com/office/officeart/2005/8/layout/orgChart1"/>
    <dgm:cxn modelId="{1B3BD12F-08FF-4946-BA81-75EC9123ADD5}" type="presParOf" srcId="{00A897EE-C592-4870-B2E5-7AC9B3DC7DD0}" destId="{92554789-96E7-4B72-9BE5-AFD563BD74F5}" srcOrd="0" destOrd="0" presId="urn:microsoft.com/office/officeart/2005/8/layout/orgChart1"/>
    <dgm:cxn modelId="{95F4DB52-9826-4830-86F2-DED269063D0D}" type="presParOf" srcId="{00A897EE-C592-4870-B2E5-7AC9B3DC7DD0}" destId="{6DAB3718-25AC-4B91-BA6F-BB78C0F5F6A8}" srcOrd="1" destOrd="0" presId="urn:microsoft.com/office/officeart/2005/8/layout/orgChart1"/>
    <dgm:cxn modelId="{1F41EEA3-A04D-4DDC-A974-85DA420EFEAA}" type="presParOf" srcId="{4167691E-078D-4A03-AC2B-2272B2C633E7}" destId="{B35BF552-6EE9-4588-9CFC-40F0B5F2B8B0}" srcOrd="1" destOrd="0" presId="urn:microsoft.com/office/officeart/2005/8/layout/orgChart1"/>
    <dgm:cxn modelId="{589F278D-0AF7-4159-A679-9B2A690EA5FF}" type="presParOf" srcId="{4167691E-078D-4A03-AC2B-2272B2C633E7}" destId="{96C7AA2A-118F-47CD-9221-6D14D9CF5207}" srcOrd="2" destOrd="0" presId="urn:microsoft.com/office/officeart/2005/8/layout/orgChart1"/>
    <dgm:cxn modelId="{A75BB89B-8FDF-49F6-A2AD-83F58DA0CECD}" type="presParOf" srcId="{520267C9-B82B-4DEF-8679-52D2D50AFC66}" destId="{04AA1BE5-62D2-438F-9494-06B3A08D97B9}" srcOrd="4" destOrd="0" presId="urn:microsoft.com/office/officeart/2005/8/layout/orgChart1"/>
    <dgm:cxn modelId="{29A2BE0B-6584-4660-BB6C-575A6F36A980}" type="presParOf" srcId="{520267C9-B82B-4DEF-8679-52D2D50AFC66}" destId="{49DF75B8-8E00-4D01-B949-78B95F69B13F}" srcOrd="5" destOrd="0" presId="urn:microsoft.com/office/officeart/2005/8/layout/orgChart1"/>
    <dgm:cxn modelId="{39938488-88AC-4391-9C7D-143F73F50E61}" type="presParOf" srcId="{49DF75B8-8E00-4D01-B949-78B95F69B13F}" destId="{D8A7A737-7166-44E9-A426-CDB990133C27}" srcOrd="0" destOrd="0" presId="urn:microsoft.com/office/officeart/2005/8/layout/orgChart1"/>
    <dgm:cxn modelId="{2B3EC7D2-037A-40BF-8D08-F50BD23DA9B0}" type="presParOf" srcId="{D8A7A737-7166-44E9-A426-CDB990133C27}" destId="{B35ADDD4-E78F-4299-8E21-4F620AB858DA}" srcOrd="0" destOrd="0" presId="urn:microsoft.com/office/officeart/2005/8/layout/orgChart1"/>
    <dgm:cxn modelId="{BF251DAE-E7AA-4527-B809-638A6CCAE549}" type="presParOf" srcId="{D8A7A737-7166-44E9-A426-CDB990133C27}" destId="{C0753642-B7A5-4166-92EA-4447D5FF6F1D}" srcOrd="1" destOrd="0" presId="urn:microsoft.com/office/officeart/2005/8/layout/orgChart1"/>
    <dgm:cxn modelId="{AA8DBBFF-F84B-495D-8CCC-ABADF26F936E}" type="presParOf" srcId="{49DF75B8-8E00-4D01-B949-78B95F69B13F}" destId="{F781DA4C-D5E9-4E3A-8517-60552471F309}" srcOrd="1" destOrd="0" presId="urn:microsoft.com/office/officeart/2005/8/layout/orgChart1"/>
    <dgm:cxn modelId="{EC9C7A99-2897-481D-9490-E11F077E1CB0}" type="presParOf" srcId="{49DF75B8-8E00-4D01-B949-78B95F69B13F}" destId="{E95BE899-B480-4424-A5B9-1D1277BCD944}" srcOrd="2" destOrd="0" presId="urn:microsoft.com/office/officeart/2005/8/layout/orgChart1"/>
    <dgm:cxn modelId="{CC8D37EB-1395-4594-A1A6-1B6F75054BEA}" type="presParOf" srcId="{1B5791A0-D758-4405-A1E8-33220D90379A}" destId="{F92F0C64-621B-4AC1-ADE9-E30646F332B6}"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ABEB028D-769D-48E0-8542-1696BEAA5E3E}" type="doc">
      <dgm:prSet loTypeId="urn:microsoft.com/office/officeart/2005/8/layout/vList5" loCatId="list" qsTypeId="urn:microsoft.com/office/officeart/2005/8/quickstyle/simple1" qsCatId="simple" csTypeId="urn:microsoft.com/office/officeart/2005/8/colors/accent2_5" csCatId="accent2" phldr="1"/>
      <dgm:spPr/>
      <dgm:t>
        <a:bodyPr/>
        <a:lstStyle/>
        <a:p>
          <a:pPr rtl="1"/>
          <a:endParaRPr lang="fa-IR"/>
        </a:p>
      </dgm:t>
    </dgm:pt>
    <dgm:pt modelId="{D681A18B-4315-4AE0-A385-9FC3F143BF50}">
      <dgm:prSet custT="1"/>
      <dgm:spPr>
        <a:solidFill>
          <a:srgbClr val="C00000">
            <a:alpha val="90000"/>
          </a:srgbClr>
        </a:solidFill>
      </dgm:spPr>
      <dgm:t>
        <a:bodyPr/>
        <a:lstStyle/>
        <a:p>
          <a:pPr rtl="1"/>
          <a:r>
            <a:rPr lang="fa-IR" sz="2800" b="1" dirty="0">
              <a:solidFill>
                <a:schemeClr val="bg1"/>
              </a:solidFill>
              <a:cs typeface="B Titr" panose="00000700000000000000" pitchFamily="2" charset="-78"/>
            </a:rPr>
            <a:t>در هنگام خرید حتماً اجازه دهید بخار نان تخلیه شده و سرد شود . </a:t>
          </a:r>
        </a:p>
      </dgm:t>
    </dgm:pt>
    <dgm:pt modelId="{738D4EEB-01EA-44A0-BBE9-5C46DC746FCD}" type="parTrans" cxnId="{566CBA12-DABD-4A63-8142-45CDB0FB76E8}">
      <dgm:prSet/>
      <dgm:spPr/>
      <dgm:t>
        <a:bodyPr/>
        <a:lstStyle/>
        <a:p>
          <a:pPr rtl="1"/>
          <a:endParaRPr lang="fa-IR">
            <a:solidFill>
              <a:schemeClr val="bg1"/>
            </a:solidFill>
            <a:cs typeface="B Titr" panose="00000700000000000000" pitchFamily="2" charset="-78"/>
          </a:endParaRPr>
        </a:p>
      </dgm:t>
    </dgm:pt>
    <dgm:pt modelId="{80BADD0B-6136-4B8C-A766-5D46BAD07339}" type="sibTrans" cxnId="{566CBA12-DABD-4A63-8142-45CDB0FB76E8}">
      <dgm:prSet/>
      <dgm:spPr/>
      <dgm:t>
        <a:bodyPr/>
        <a:lstStyle/>
        <a:p>
          <a:pPr rtl="1"/>
          <a:endParaRPr lang="fa-IR">
            <a:solidFill>
              <a:schemeClr val="bg1"/>
            </a:solidFill>
            <a:cs typeface="B Titr" panose="00000700000000000000" pitchFamily="2" charset="-78"/>
          </a:endParaRPr>
        </a:p>
      </dgm:t>
    </dgm:pt>
    <dgm:pt modelId="{BD7EC90D-797A-499E-925F-63EF3BAEB91E}">
      <dgm:prSet custT="1"/>
      <dgm:spPr>
        <a:solidFill>
          <a:srgbClr val="0070C0">
            <a:alpha val="76667"/>
          </a:srgbClr>
        </a:solidFill>
      </dgm:spPr>
      <dgm:t>
        <a:bodyPr/>
        <a:lstStyle/>
        <a:p>
          <a:pPr rtl="1"/>
          <a:r>
            <a:rPr lang="fa-IR" sz="2800" b="1" dirty="0">
              <a:solidFill>
                <a:schemeClr val="bg1"/>
              </a:solidFill>
              <a:cs typeface="B Titr" panose="00000700000000000000" pitchFamily="2" charset="-78"/>
            </a:rPr>
            <a:t>در زمان انتقال نان به منزل آن را در پوشش پارچه ای قرار دهید .</a:t>
          </a:r>
        </a:p>
      </dgm:t>
    </dgm:pt>
    <dgm:pt modelId="{9A376250-86E6-4A09-8398-3CD774FEC828}" type="parTrans" cxnId="{BDD5B508-D83C-4B21-A271-2E96ABAD6681}">
      <dgm:prSet/>
      <dgm:spPr/>
      <dgm:t>
        <a:bodyPr/>
        <a:lstStyle/>
        <a:p>
          <a:pPr rtl="1"/>
          <a:endParaRPr lang="fa-IR">
            <a:solidFill>
              <a:schemeClr val="bg1"/>
            </a:solidFill>
            <a:cs typeface="B Titr" panose="00000700000000000000" pitchFamily="2" charset="-78"/>
          </a:endParaRPr>
        </a:p>
      </dgm:t>
    </dgm:pt>
    <dgm:pt modelId="{E4331C83-0642-4D96-99D3-8B06651B01CB}" type="sibTrans" cxnId="{BDD5B508-D83C-4B21-A271-2E96ABAD6681}">
      <dgm:prSet/>
      <dgm:spPr/>
      <dgm:t>
        <a:bodyPr/>
        <a:lstStyle/>
        <a:p>
          <a:pPr rtl="1"/>
          <a:endParaRPr lang="fa-IR">
            <a:solidFill>
              <a:schemeClr val="bg1"/>
            </a:solidFill>
            <a:cs typeface="B Titr" panose="00000700000000000000" pitchFamily="2" charset="-78"/>
          </a:endParaRPr>
        </a:p>
      </dgm:t>
    </dgm:pt>
    <dgm:pt modelId="{D118B413-90EC-4B10-9B73-512B325E24F7}">
      <dgm:prSet custT="1"/>
      <dgm:spPr>
        <a:solidFill>
          <a:srgbClr val="7030A0">
            <a:alpha val="63333"/>
          </a:srgbClr>
        </a:solidFill>
      </dgm:spPr>
      <dgm:t>
        <a:bodyPr/>
        <a:lstStyle/>
        <a:p>
          <a:pPr rtl="1"/>
          <a:r>
            <a:rPr lang="fa-IR" sz="2800" b="1" dirty="0">
              <a:solidFill>
                <a:schemeClr val="bg1"/>
              </a:solidFill>
              <a:cs typeface="B Titr" panose="00000700000000000000" pitchFamily="2" charset="-78"/>
            </a:rPr>
            <a:t>در صورتی که بیش از نیاز یک وعده نان خریده اید حتماً نان را قبل از بیات شدن به بُرشهای کوچک تقسیم کرده و در کیسه های مخصوص در فریزر نگهداری نمائید . </a:t>
          </a:r>
        </a:p>
      </dgm:t>
    </dgm:pt>
    <dgm:pt modelId="{3E70D898-3EE8-4D78-AFC6-592BDB0357D4}" type="parTrans" cxnId="{3D8AD244-FE05-4247-9B71-087906383418}">
      <dgm:prSet/>
      <dgm:spPr/>
      <dgm:t>
        <a:bodyPr/>
        <a:lstStyle/>
        <a:p>
          <a:pPr rtl="1"/>
          <a:endParaRPr lang="fa-IR">
            <a:solidFill>
              <a:schemeClr val="bg1"/>
            </a:solidFill>
            <a:cs typeface="B Titr" panose="00000700000000000000" pitchFamily="2" charset="-78"/>
          </a:endParaRPr>
        </a:p>
      </dgm:t>
    </dgm:pt>
    <dgm:pt modelId="{43EBF045-8287-4E2F-83EC-C802444D44F5}" type="sibTrans" cxnId="{3D8AD244-FE05-4247-9B71-087906383418}">
      <dgm:prSet/>
      <dgm:spPr/>
      <dgm:t>
        <a:bodyPr/>
        <a:lstStyle/>
        <a:p>
          <a:pPr rtl="1"/>
          <a:endParaRPr lang="fa-IR">
            <a:solidFill>
              <a:schemeClr val="bg1"/>
            </a:solidFill>
            <a:cs typeface="B Titr" panose="00000700000000000000" pitchFamily="2" charset="-78"/>
          </a:endParaRPr>
        </a:p>
      </dgm:t>
    </dgm:pt>
    <dgm:pt modelId="{225B2485-DFF3-4B44-9D3C-A5793C653AAF}">
      <dgm:prSet custT="1"/>
      <dgm:spPr>
        <a:solidFill>
          <a:srgbClr val="B45210">
            <a:alpha val="50000"/>
          </a:srgbClr>
        </a:solidFill>
      </dgm:spPr>
      <dgm:t>
        <a:bodyPr/>
        <a:lstStyle/>
        <a:p>
          <a:pPr rtl="1"/>
          <a:r>
            <a:rPr lang="fa-IR" sz="2800" b="1" dirty="0">
              <a:solidFill>
                <a:schemeClr val="bg1"/>
              </a:solidFill>
              <a:cs typeface="B Titr" panose="00000700000000000000" pitchFamily="2" charset="-78"/>
            </a:rPr>
            <a:t>چند دقیقه قبل از مصرف ، نان را از فریزر در آورده و در هوای آزاد نگهداری و یا گرم نموده و مصرف نمائید. </a:t>
          </a:r>
        </a:p>
      </dgm:t>
    </dgm:pt>
    <dgm:pt modelId="{281DE8ED-49FF-4189-879D-1A96B37C5F73}" type="parTrans" cxnId="{D6A823A6-AF5B-459F-9BAB-28103DB0E650}">
      <dgm:prSet/>
      <dgm:spPr/>
      <dgm:t>
        <a:bodyPr/>
        <a:lstStyle/>
        <a:p>
          <a:pPr rtl="1"/>
          <a:endParaRPr lang="fa-IR">
            <a:solidFill>
              <a:schemeClr val="bg1"/>
            </a:solidFill>
            <a:cs typeface="B Titr" panose="00000700000000000000" pitchFamily="2" charset="-78"/>
          </a:endParaRPr>
        </a:p>
      </dgm:t>
    </dgm:pt>
    <dgm:pt modelId="{D983A272-1D9B-4A2E-B801-459B9681DD2C}" type="sibTrans" cxnId="{D6A823A6-AF5B-459F-9BAB-28103DB0E650}">
      <dgm:prSet/>
      <dgm:spPr/>
      <dgm:t>
        <a:bodyPr/>
        <a:lstStyle/>
        <a:p>
          <a:pPr rtl="1"/>
          <a:endParaRPr lang="fa-IR">
            <a:solidFill>
              <a:schemeClr val="bg1"/>
            </a:solidFill>
            <a:cs typeface="B Titr" panose="00000700000000000000" pitchFamily="2" charset="-78"/>
          </a:endParaRPr>
        </a:p>
      </dgm:t>
    </dgm:pt>
    <dgm:pt modelId="{5F2FB99E-13AF-4A0A-86F2-F1302D31170F}" type="pres">
      <dgm:prSet presAssocID="{ABEB028D-769D-48E0-8542-1696BEAA5E3E}" presName="Name0" presStyleCnt="0">
        <dgm:presLayoutVars>
          <dgm:dir/>
          <dgm:animLvl val="lvl"/>
          <dgm:resizeHandles val="exact"/>
        </dgm:presLayoutVars>
      </dgm:prSet>
      <dgm:spPr/>
    </dgm:pt>
    <dgm:pt modelId="{7275FBC2-23F8-4227-8D80-DCF8336BE866}" type="pres">
      <dgm:prSet presAssocID="{D681A18B-4315-4AE0-A385-9FC3F143BF50}" presName="linNode" presStyleCnt="0"/>
      <dgm:spPr/>
    </dgm:pt>
    <dgm:pt modelId="{866DB75F-E6B9-4D3A-A55F-A0224AB41F50}" type="pres">
      <dgm:prSet presAssocID="{D681A18B-4315-4AE0-A385-9FC3F143BF50}" presName="parentText" presStyleLbl="node1" presStyleIdx="0" presStyleCnt="4" custScaleX="272031">
        <dgm:presLayoutVars>
          <dgm:chMax val="1"/>
          <dgm:bulletEnabled val="1"/>
        </dgm:presLayoutVars>
      </dgm:prSet>
      <dgm:spPr/>
    </dgm:pt>
    <dgm:pt modelId="{14E88694-BA0E-478D-9DCC-E0A19F031AEC}" type="pres">
      <dgm:prSet presAssocID="{80BADD0B-6136-4B8C-A766-5D46BAD07339}" presName="sp" presStyleCnt="0"/>
      <dgm:spPr/>
    </dgm:pt>
    <dgm:pt modelId="{84A76404-263E-4A72-86D6-22C80013E06C}" type="pres">
      <dgm:prSet presAssocID="{BD7EC90D-797A-499E-925F-63EF3BAEB91E}" presName="linNode" presStyleCnt="0"/>
      <dgm:spPr/>
    </dgm:pt>
    <dgm:pt modelId="{B27D3BB2-D9F8-4D33-A542-7AA3524A2ACE}" type="pres">
      <dgm:prSet presAssocID="{BD7EC90D-797A-499E-925F-63EF3BAEB91E}" presName="parentText" presStyleLbl="node1" presStyleIdx="1" presStyleCnt="4" custScaleX="272031">
        <dgm:presLayoutVars>
          <dgm:chMax val="1"/>
          <dgm:bulletEnabled val="1"/>
        </dgm:presLayoutVars>
      </dgm:prSet>
      <dgm:spPr/>
    </dgm:pt>
    <dgm:pt modelId="{1519F57F-4622-4E0C-9083-A32B759D5330}" type="pres">
      <dgm:prSet presAssocID="{E4331C83-0642-4D96-99D3-8B06651B01CB}" presName="sp" presStyleCnt="0"/>
      <dgm:spPr/>
    </dgm:pt>
    <dgm:pt modelId="{5E925465-C05A-49FA-BF04-74B4D05A569F}" type="pres">
      <dgm:prSet presAssocID="{D118B413-90EC-4B10-9B73-512B325E24F7}" presName="linNode" presStyleCnt="0"/>
      <dgm:spPr/>
    </dgm:pt>
    <dgm:pt modelId="{16D49DF0-ABA1-4B36-9F1A-EA7F402FC950}" type="pres">
      <dgm:prSet presAssocID="{D118B413-90EC-4B10-9B73-512B325E24F7}" presName="parentText" presStyleLbl="node1" presStyleIdx="2" presStyleCnt="4" custScaleX="272031">
        <dgm:presLayoutVars>
          <dgm:chMax val="1"/>
          <dgm:bulletEnabled val="1"/>
        </dgm:presLayoutVars>
      </dgm:prSet>
      <dgm:spPr/>
    </dgm:pt>
    <dgm:pt modelId="{9E8AC7A6-1670-452B-B8D4-F28890F15334}" type="pres">
      <dgm:prSet presAssocID="{43EBF045-8287-4E2F-83EC-C802444D44F5}" presName="sp" presStyleCnt="0"/>
      <dgm:spPr/>
    </dgm:pt>
    <dgm:pt modelId="{F608FBA8-6DDB-41ED-A210-A494386BB2B3}" type="pres">
      <dgm:prSet presAssocID="{225B2485-DFF3-4B44-9D3C-A5793C653AAF}" presName="linNode" presStyleCnt="0"/>
      <dgm:spPr/>
    </dgm:pt>
    <dgm:pt modelId="{341C3EDC-21E0-41DD-B516-22BF232BC9FD}" type="pres">
      <dgm:prSet presAssocID="{225B2485-DFF3-4B44-9D3C-A5793C653AAF}" presName="parentText" presStyleLbl="node1" presStyleIdx="3" presStyleCnt="4" custScaleX="272031">
        <dgm:presLayoutVars>
          <dgm:chMax val="1"/>
          <dgm:bulletEnabled val="1"/>
        </dgm:presLayoutVars>
      </dgm:prSet>
      <dgm:spPr/>
    </dgm:pt>
  </dgm:ptLst>
  <dgm:cxnLst>
    <dgm:cxn modelId="{BDD5B508-D83C-4B21-A271-2E96ABAD6681}" srcId="{ABEB028D-769D-48E0-8542-1696BEAA5E3E}" destId="{BD7EC90D-797A-499E-925F-63EF3BAEB91E}" srcOrd="1" destOrd="0" parTransId="{9A376250-86E6-4A09-8398-3CD774FEC828}" sibTransId="{E4331C83-0642-4D96-99D3-8B06651B01CB}"/>
    <dgm:cxn modelId="{566CBA12-DABD-4A63-8142-45CDB0FB76E8}" srcId="{ABEB028D-769D-48E0-8542-1696BEAA5E3E}" destId="{D681A18B-4315-4AE0-A385-9FC3F143BF50}" srcOrd="0" destOrd="0" parTransId="{738D4EEB-01EA-44A0-BBE9-5C46DC746FCD}" sibTransId="{80BADD0B-6136-4B8C-A766-5D46BAD07339}"/>
    <dgm:cxn modelId="{3A6E703C-2F44-4853-B87E-4C564B343AF3}" type="presOf" srcId="{D681A18B-4315-4AE0-A385-9FC3F143BF50}" destId="{866DB75F-E6B9-4D3A-A55F-A0224AB41F50}" srcOrd="0" destOrd="0" presId="urn:microsoft.com/office/officeart/2005/8/layout/vList5"/>
    <dgm:cxn modelId="{3D8AD244-FE05-4247-9B71-087906383418}" srcId="{ABEB028D-769D-48E0-8542-1696BEAA5E3E}" destId="{D118B413-90EC-4B10-9B73-512B325E24F7}" srcOrd="2" destOrd="0" parTransId="{3E70D898-3EE8-4D78-AFC6-592BDB0357D4}" sibTransId="{43EBF045-8287-4E2F-83EC-C802444D44F5}"/>
    <dgm:cxn modelId="{0FD65E6F-59D4-4BEB-A09A-1C38FC294EB5}" type="presOf" srcId="{BD7EC90D-797A-499E-925F-63EF3BAEB91E}" destId="{B27D3BB2-D9F8-4D33-A542-7AA3524A2ACE}" srcOrd="0" destOrd="0" presId="urn:microsoft.com/office/officeart/2005/8/layout/vList5"/>
    <dgm:cxn modelId="{E586A1A2-0723-41AE-9D58-302C8D31D632}" type="presOf" srcId="{225B2485-DFF3-4B44-9D3C-A5793C653AAF}" destId="{341C3EDC-21E0-41DD-B516-22BF232BC9FD}" srcOrd="0" destOrd="0" presId="urn:microsoft.com/office/officeart/2005/8/layout/vList5"/>
    <dgm:cxn modelId="{D6A823A6-AF5B-459F-9BAB-28103DB0E650}" srcId="{ABEB028D-769D-48E0-8542-1696BEAA5E3E}" destId="{225B2485-DFF3-4B44-9D3C-A5793C653AAF}" srcOrd="3" destOrd="0" parTransId="{281DE8ED-49FF-4189-879D-1A96B37C5F73}" sibTransId="{D983A272-1D9B-4A2E-B801-459B9681DD2C}"/>
    <dgm:cxn modelId="{0D4FECBF-C2DC-49E9-BF0F-4C3859596312}" type="presOf" srcId="{ABEB028D-769D-48E0-8542-1696BEAA5E3E}" destId="{5F2FB99E-13AF-4A0A-86F2-F1302D31170F}" srcOrd="0" destOrd="0" presId="urn:microsoft.com/office/officeart/2005/8/layout/vList5"/>
    <dgm:cxn modelId="{68803DEF-3B67-4D32-B11C-5C6FCDC102AF}" type="presOf" srcId="{D118B413-90EC-4B10-9B73-512B325E24F7}" destId="{16D49DF0-ABA1-4B36-9F1A-EA7F402FC950}" srcOrd="0" destOrd="0" presId="urn:microsoft.com/office/officeart/2005/8/layout/vList5"/>
    <dgm:cxn modelId="{0320A1D3-65D6-458B-A377-224FA98A57CD}" type="presParOf" srcId="{5F2FB99E-13AF-4A0A-86F2-F1302D31170F}" destId="{7275FBC2-23F8-4227-8D80-DCF8336BE866}" srcOrd="0" destOrd="0" presId="urn:microsoft.com/office/officeart/2005/8/layout/vList5"/>
    <dgm:cxn modelId="{8BCA806C-33E1-4F30-9A2B-5A6DAB20F571}" type="presParOf" srcId="{7275FBC2-23F8-4227-8D80-DCF8336BE866}" destId="{866DB75F-E6B9-4D3A-A55F-A0224AB41F50}" srcOrd="0" destOrd="0" presId="urn:microsoft.com/office/officeart/2005/8/layout/vList5"/>
    <dgm:cxn modelId="{D725A88B-13F9-4AB9-8A43-77BD77FB4C2C}" type="presParOf" srcId="{5F2FB99E-13AF-4A0A-86F2-F1302D31170F}" destId="{14E88694-BA0E-478D-9DCC-E0A19F031AEC}" srcOrd="1" destOrd="0" presId="urn:microsoft.com/office/officeart/2005/8/layout/vList5"/>
    <dgm:cxn modelId="{11A1F6C6-4305-4FE2-952C-D6BDCEBBAA16}" type="presParOf" srcId="{5F2FB99E-13AF-4A0A-86F2-F1302D31170F}" destId="{84A76404-263E-4A72-86D6-22C80013E06C}" srcOrd="2" destOrd="0" presId="urn:microsoft.com/office/officeart/2005/8/layout/vList5"/>
    <dgm:cxn modelId="{7DA473C9-20DD-4B2A-8770-6889ADA77A5F}" type="presParOf" srcId="{84A76404-263E-4A72-86D6-22C80013E06C}" destId="{B27D3BB2-D9F8-4D33-A542-7AA3524A2ACE}" srcOrd="0" destOrd="0" presId="urn:microsoft.com/office/officeart/2005/8/layout/vList5"/>
    <dgm:cxn modelId="{DBA9CE28-46FA-413C-95CD-1BE3480A43A4}" type="presParOf" srcId="{5F2FB99E-13AF-4A0A-86F2-F1302D31170F}" destId="{1519F57F-4622-4E0C-9083-A32B759D5330}" srcOrd="3" destOrd="0" presId="urn:microsoft.com/office/officeart/2005/8/layout/vList5"/>
    <dgm:cxn modelId="{AB7F0FCB-3A0C-49AA-BEF7-662307CB705E}" type="presParOf" srcId="{5F2FB99E-13AF-4A0A-86F2-F1302D31170F}" destId="{5E925465-C05A-49FA-BF04-74B4D05A569F}" srcOrd="4" destOrd="0" presId="urn:microsoft.com/office/officeart/2005/8/layout/vList5"/>
    <dgm:cxn modelId="{6927401F-99BB-4CFA-B5E8-E3EAE99F1027}" type="presParOf" srcId="{5E925465-C05A-49FA-BF04-74B4D05A569F}" destId="{16D49DF0-ABA1-4B36-9F1A-EA7F402FC950}" srcOrd="0" destOrd="0" presId="urn:microsoft.com/office/officeart/2005/8/layout/vList5"/>
    <dgm:cxn modelId="{931C5DD5-59C5-461C-AE41-294077233A4A}" type="presParOf" srcId="{5F2FB99E-13AF-4A0A-86F2-F1302D31170F}" destId="{9E8AC7A6-1670-452B-B8D4-F28890F15334}" srcOrd="5" destOrd="0" presId="urn:microsoft.com/office/officeart/2005/8/layout/vList5"/>
    <dgm:cxn modelId="{A088467C-E04D-4C2B-8540-A5D2BD7F1035}" type="presParOf" srcId="{5F2FB99E-13AF-4A0A-86F2-F1302D31170F}" destId="{F608FBA8-6DDB-41ED-A210-A494386BB2B3}" srcOrd="6" destOrd="0" presId="urn:microsoft.com/office/officeart/2005/8/layout/vList5"/>
    <dgm:cxn modelId="{1BFBADCC-1007-432B-ADAF-AF81E5411998}" type="presParOf" srcId="{F608FBA8-6DDB-41ED-A210-A494386BB2B3}" destId="{341C3EDC-21E0-41DD-B516-22BF232BC9FD}"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917DE7D-44B7-415A-B24F-D7C9D3AB4FF8}" type="doc">
      <dgm:prSet loTypeId="urn:microsoft.com/office/officeart/2005/8/layout/process1" loCatId="process" qsTypeId="urn:microsoft.com/office/officeart/2005/8/quickstyle/simple1" qsCatId="simple" csTypeId="urn:microsoft.com/office/officeart/2005/8/colors/accent2_5" csCatId="accent2" phldr="1"/>
      <dgm:spPr/>
      <dgm:t>
        <a:bodyPr/>
        <a:lstStyle/>
        <a:p>
          <a:pPr rtl="1"/>
          <a:endParaRPr lang="fa-IR"/>
        </a:p>
      </dgm:t>
    </dgm:pt>
    <dgm:pt modelId="{1DCC2410-5F12-4201-A17A-1A36DD0D514A}">
      <dgm:prSet custT="1"/>
      <dgm:spPr>
        <a:solidFill>
          <a:schemeClr val="accent5">
            <a:lumMod val="50000"/>
            <a:alpha val="90000"/>
          </a:schemeClr>
        </a:solidFill>
      </dgm:spPr>
      <dgm:t>
        <a:bodyPr/>
        <a:lstStyle/>
        <a:p>
          <a:pPr rtl="1"/>
          <a:r>
            <a:rPr lang="fa-IR" sz="2400" b="1" dirty="0">
              <a:solidFill>
                <a:schemeClr val="bg1"/>
              </a:solidFill>
              <a:cs typeface="B Titr" panose="00000700000000000000" pitchFamily="2" charset="-78"/>
            </a:rPr>
            <a:t>لواش نانی نازک و مسطح به ضخامت حدود ۳ میلی‌متر است.</a:t>
          </a:r>
          <a:endParaRPr lang="fa-IR" sz="2400" dirty="0">
            <a:solidFill>
              <a:schemeClr val="bg1"/>
            </a:solidFill>
            <a:cs typeface="B Titr" panose="00000700000000000000" pitchFamily="2" charset="-78"/>
          </a:endParaRPr>
        </a:p>
      </dgm:t>
    </dgm:pt>
    <dgm:pt modelId="{D779E65B-C265-4851-9811-6D65968B71B9}" type="parTrans" cxnId="{ECC1DFC8-E2C6-43AF-BE7D-CDD9AECAF150}">
      <dgm:prSet/>
      <dgm:spPr/>
      <dgm:t>
        <a:bodyPr/>
        <a:lstStyle/>
        <a:p>
          <a:pPr rtl="1"/>
          <a:endParaRPr lang="fa-IR"/>
        </a:p>
      </dgm:t>
    </dgm:pt>
    <dgm:pt modelId="{436672C1-3259-49B8-90A6-D2F1E618D0ED}" type="sibTrans" cxnId="{ECC1DFC8-E2C6-43AF-BE7D-CDD9AECAF150}">
      <dgm:prSet custT="1"/>
      <dgm:spPr>
        <a:ln>
          <a:solidFill>
            <a:schemeClr val="accent5">
              <a:lumMod val="50000"/>
            </a:schemeClr>
          </a:solidFill>
        </a:ln>
      </dgm:spPr>
      <dgm:t>
        <a:bodyPr/>
        <a:lstStyle/>
        <a:p>
          <a:pPr rtl="1"/>
          <a:endParaRPr lang="fa-IR" sz="1800">
            <a:solidFill>
              <a:schemeClr val="tx1"/>
            </a:solidFill>
            <a:cs typeface="B Nazanin" panose="00000400000000000000" pitchFamily="2" charset="-78"/>
          </a:endParaRPr>
        </a:p>
      </dgm:t>
    </dgm:pt>
    <dgm:pt modelId="{99E6378C-6037-4731-ABFA-B3C57CD800C2}">
      <dgm:prSet custT="1"/>
      <dgm:spPr>
        <a:solidFill>
          <a:srgbClr val="C00000">
            <a:alpha val="70000"/>
          </a:srgbClr>
        </a:solidFill>
      </dgm:spPr>
      <dgm:t>
        <a:bodyPr/>
        <a:lstStyle/>
        <a:p>
          <a:pPr rtl="1"/>
          <a:r>
            <a:rPr lang="fa-IR" sz="2400" b="1" dirty="0">
              <a:solidFill>
                <a:schemeClr val="bg1"/>
              </a:solidFill>
              <a:cs typeface="B Titr" panose="00000700000000000000" pitchFamily="2" charset="-78"/>
            </a:rPr>
            <a:t>چنانچه زمان پخت نان از 20 ثانیه به 40 ثانیه و زمان خواب خمیر از 20 دقیقه به حدود 2 ساعت برسد و وزن چانه نیز در حد 200 گرم احیا گردد ، معایب این نان برطرف شده و باعث سالم سازی سفره ما می شود. </a:t>
          </a:r>
          <a:endParaRPr lang="fa-IR" sz="2400" dirty="0">
            <a:solidFill>
              <a:schemeClr val="bg1"/>
            </a:solidFill>
            <a:cs typeface="B Titr" panose="00000700000000000000" pitchFamily="2" charset="-78"/>
          </a:endParaRPr>
        </a:p>
      </dgm:t>
    </dgm:pt>
    <dgm:pt modelId="{0669D5D4-1958-499A-BEA1-FEBCEDBD9DE8}" type="parTrans" cxnId="{5F8661C7-2E24-4699-A881-EC328B83B4A1}">
      <dgm:prSet/>
      <dgm:spPr/>
      <dgm:t>
        <a:bodyPr/>
        <a:lstStyle/>
        <a:p>
          <a:pPr rtl="1"/>
          <a:endParaRPr lang="fa-IR"/>
        </a:p>
      </dgm:t>
    </dgm:pt>
    <dgm:pt modelId="{B541FA8C-1423-4EB4-8996-D137EA803249}" type="sibTrans" cxnId="{5F8661C7-2E24-4699-A881-EC328B83B4A1}">
      <dgm:prSet custT="1"/>
      <dgm:spPr>
        <a:ln>
          <a:solidFill>
            <a:schemeClr val="accent5">
              <a:lumMod val="50000"/>
            </a:schemeClr>
          </a:solidFill>
        </a:ln>
      </dgm:spPr>
      <dgm:t>
        <a:bodyPr/>
        <a:lstStyle/>
        <a:p>
          <a:pPr rtl="1"/>
          <a:endParaRPr lang="fa-IR" sz="1800">
            <a:solidFill>
              <a:schemeClr val="tx1"/>
            </a:solidFill>
            <a:cs typeface="B Nazanin" panose="00000400000000000000" pitchFamily="2" charset="-78"/>
          </a:endParaRPr>
        </a:p>
      </dgm:t>
    </dgm:pt>
    <dgm:pt modelId="{EA2DA1C9-E289-4C11-8D06-AACA82BD0B1B}">
      <dgm:prSet custT="1"/>
      <dgm:spPr>
        <a:solidFill>
          <a:schemeClr val="accent6">
            <a:lumMod val="50000"/>
            <a:alpha val="50000"/>
          </a:schemeClr>
        </a:solidFill>
      </dgm:spPr>
      <dgm:t>
        <a:bodyPr/>
        <a:lstStyle/>
        <a:p>
          <a:pPr rtl="1"/>
          <a:r>
            <a:rPr lang="fa-IR" sz="2400" b="1" dirty="0">
              <a:solidFill>
                <a:schemeClr val="bg1"/>
              </a:solidFill>
              <a:cs typeface="B Titr" panose="00000700000000000000" pitchFamily="2" charset="-78"/>
            </a:rPr>
            <a:t>متاسفانه این نان درحال حاضر با آردی پخت می شود که حدود 15درصد سبوس گیری شده و زمان پخت و تخمیر آن ناکافی است.</a:t>
          </a:r>
          <a:endParaRPr lang="fa-IR" sz="2400" dirty="0">
            <a:solidFill>
              <a:schemeClr val="bg1"/>
            </a:solidFill>
            <a:cs typeface="B Titr" panose="00000700000000000000" pitchFamily="2" charset="-78"/>
          </a:endParaRPr>
        </a:p>
      </dgm:t>
    </dgm:pt>
    <dgm:pt modelId="{CA5E3EFD-393B-46C1-BA93-4939FDD37AD1}" type="parTrans" cxnId="{59F1F219-1CAE-44D2-BC4F-C5F39C28F163}">
      <dgm:prSet/>
      <dgm:spPr/>
      <dgm:t>
        <a:bodyPr/>
        <a:lstStyle/>
        <a:p>
          <a:pPr rtl="1"/>
          <a:endParaRPr lang="fa-IR"/>
        </a:p>
      </dgm:t>
    </dgm:pt>
    <dgm:pt modelId="{B2A1C301-B079-4A05-80DD-B2FC27EA21C4}" type="sibTrans" cxnId="{59F1F219-1CAE-44D2-BC4F-C5F39C28F163}">
      <dgm:prSet/>
      <dgm:spPr/>
      <dgm:t>
        <a:bodyPr/>
        <a:lstStyle/>
        <a:p>
          <a:pPr rtl="1"/>
          <a:endParaRPr lang="fa-IR"/>
        </a:p>
      </dgm:t>
    </dgm:pt>
    <dgm:pt modelId="{65264E63-0D5A-4A8B-9A93-350748E04800}" type="pres">
      <dgm:prSet presAssocID="{A917DE7D-44B7-415A-B24F-D7C9D3AB4FF8}" presName="Name0" presStyleCnt="0">
        <dgm:presLayoutVars>
          <dgm:dir/>
          <dgm:resizeHandles val="exact"/>
        </dgm:presLayoutVars>
      </dgm:prSet>
      <dgm:spPr/>
    </dgm:pt>
    <dgm:pt modelId="{9EBBEBE4-154F-4F51-9F8A-B2CDB2FC2678}" type="pres">
      <dgm:prSet presAssocID="{1DCC2410-5F12-4201-A17A-1A36DD0D514A}" presName="node" presStyleLbl="node1" presStyleIdx="0" presStyleCnt="3">
        <dgm:presLayoutVars>
          <dgm:bulletEnabled val="1"/>
        </dgm:presLayoutVars>
      </dgm:prSet>
      <dgm:spPr/>
    </dgm:pt>
    <dgm:pt modelId="{5132335F-6082-4C10-917A-45486E91C6D9}" type="pres">
      <dgm:prSet presAssocID="{436672C1-3259-49B8-90A6-D2F1E618D0ED}" presName="sibTrans" presStyleLbl="sibTrans2D1" presStyleIdx="0" presStyleCnt="2"/>
      <dgm:spPr/>
    </dgm:pt>
    <dgm:pt modelId="{86AF2505-F79C-4180-89BE-60B52611CA3A}" type="pres">
      <dgm:prSet presAssocID="{436672C1-3259-49B8-90A6-D2F1E618D0ED}" presName="connectorText" presStyleLbl="sibTrans2D1" presStyleIdx="0" presStyleCnt="2"/>
      <dgm:spPr/>
    </dgm:pt>
    <dgm:pt modelId="{DB0B9BB0-9A70-4D76-ADE2-4A65213FD3EB}" type="pres">
      <dgm:prSet presAssocID="{99E6378C-6037-4731-ABFA-B3C57CD800C2}" presName="node" presStyleLbl="node1" presStyleIdx="1" presStyleCnt="3" custScaleX="128721">
        <dgm:presLayoutVars>
          <dgm:bulletEnabled val="1"/>
        </dgm:presLayoutVars>
      </dgm:prSet>
      <dgm:spPr/>
    </dgm:pt>
    <dgm:pt modelId="{3AA421AB-41B5-4259-BF19-721950924F59}" type="pres">
      <dgm:prSet presAssocID="{B541FA8C-1423-4EB4-8996-D137EA803249}" presName="sibTrans" presStyleLbl="sibTrans2D1" presStyleIdx="1" presStyleCnt="2"/>
      <dgm:spPr/>
    </dgm:pt>
    <dgm:pt modelId="{28185D42-AD46-4A11-8EC0-C4A66A4CB822}" type="pres">
      <dgm:prSet presAssocID="{B541FA8C-1423-4EB4-8996-D137EA803249}" presName="connectorText" presStyleLbl="sibTrans2D1" presStyleIdx="1" presStyleCnt="2"/>
      <dgm:spPr/>
    </dgm:pt>
    <dgm:pt modelId="{B94E3F39-B583-4F99-8FDC-19D901EE04E7}" type="pres">
      <dgm:prSet presAssocID="{EA2DA1C9-E289-4C11-8D06-AACA82BD0B1B}" presName="node" presStyleLbl="node1" presStyleIdx="2" presStyleCnt="3">
        <dgm:presLayoutVars>
          <dgm:bulletEnabled val="1"/>
        </dgm:presLayoutVars>
      </dgm:prSet>
      <dgm:spPr/>
    </dgm:pt>
  </dgm:ptLst>
  <dgm:cxnLst>
    <dgm:cxn modelId="{59F1F219-1CAE-44D2-BC4F-C5F39C28F163}" srcId="{A917DE7D-44B7-415A-B24F-D7C9D3AB4FF8}" destId="{EA2DA1C9-E289-4C11-8D06-AACA82BD0B1B}" srcOrd="2" destOrd="0" parTransId="{CA5E3EFD-393B-46C1-BA93-4939FDD37AD1}" sibTransId="{B2A1C301-B079-4A05-80DD-B2FC27EA21C4}"/>
    <dgm:cxn modelId="{08012A20-EF74-4719-BD4E-69096C8FFAD5}" type="presOf" srcId="{436672C1-3259-49B8-90A6-D2F1E618D0ED}" destId="{86AF2505-F79C-4180-89BE-60B52611CA3A}" srcOrd="1" destOrd="0" presId="urn:microsoft.com/office/officeart/2005/8/layout/process1"/>
    <dgm:cxn modelId="{2259C029-8A6E-4591-BEF7-9AC0CFC4EEA4}" type="presOf" srcId="{B541FA8C-1423-4EB4-8996-D137EA803249}" destId="{28185D42-AD46-4A11-8EC0-C4A66A4CB822}" srcOrd="1" destOrd="0" presId="urn:microsoft.com/office/officeart/2005/8/layout/process1"/>
    <dgm:cxn modelId="{5B5F9838-A7EF-4B9C-8AA8-E89D0E6D6393}" type="presOf" srcId="{436672C1-3259-49B8-90A6-D2F1E618D0ED}" destId="{5132335F-6082-4C10-917A-45486E91C6D9}" srcOrd="0" destOrd="0" presId="urn:microsoft.com/office/officeart/2005/8/layout/process1"/>
    <dgm:cxn modelId="{E4574C6B-D3B8-4AB0-8723-0CB30FDB85C5}" type="presOf" srcId="{A917DE7D-44B7-415A-B24F-D7C9D3AB4FF8}" destId="{65264E63-0D5A-4A8B-9A93-350748E04800}" srcOrd="0" destOrd="0" presId="urn:microsoft.com/office/officeart/2005/8/layout/process1"/>
    <dgm:cxn modelId="{1AF19655-9C63-4F81-9651-4895FD9DB002}" type="presOf" srcId="{B541FA8C-1423-4EB4-8996-D137EA803249}" destId="{3AA421AB-41B5-4259-BF19-721950924F59}" srcOrd="0" destOrd="0" presId="urn:microsoft.com/office/officeart/2005/8/layout/process1"/>
    <dgm:cxn modelId="{5F8661C7-2E24-4699-A881-EC328B83B4A1}" srcId="{A917DE7D-44B7-415A-B24F-D7C9D3AB4FF8}" destId="{99E6378C-6037-4731-ABFA-B3C57CD800C2}" srcOrd="1" destOrd="0" parTransId="{0669D5D4-1958-499A-BEA1-FEBCEDBD9DE8}" sibTransId="{B541FA8C-1423-4EB4-8996-D137EA803249}"/>
    <dgm:cxn modelId="{ECC1DFC8-E2C6-43AF-BE7D-CDD9AECAF150}" srcId="{A917DE7D-44B7-415A-B24F-D7C9D3AB4FF8}" destId="{1DCC2410-5F12-4201-A17A-1A36DD0D514A}" srcOrd="0" destOrd="0" parTransId="{D779E65B-C265-4851-9811-6D65968B71B9}" sibTransId="{436672C1-3259-49B8-90A6-D2F1E618D0ED}"/>
    <dgm:cxn modelId="{691B55CA-E253-4752-A56A-AD5006AF5697}" type="presOf" srcId="{99E6378C-6037-4731-ABFA-B3C57CD800C2}" destId="{DB0B9BB0-9A70-4D76-ADE2-4A65213FD3EB}" srcOrd="0" destOrd="0" presId="urn:microsoft.com/office/officeart/2005/8/layout/process1"/>
    <dgm:cxn modelId="{52D7E0EC-EE9C-4E3A-B634-4E8A4079A987}" type="presOf" srcId="{1DCC2410-5F12-4201-A17A-1A36DD0D514A}" destId="{9EBBEBE4-154F-4F51-9F8A-B2CDB2FC2678}" srcOrd="0" destOrd="0" presId="urn:microsoft.com/office/officeart/2005/8/layout/process1"/>
    <dgm:cxn modelId="{13D12EF2-78FE-48CB-8100-C73B9C8A0497}" type="presOf" srcId="{EA2DA1C9-E289-4C11-8D06-AACA82BD0B1B}" destId="{B94E3F39-B583-4F99-8FDC-19D901EE04E7}" srcOrd="0" destOrd="0" presId="urn:microsoft.com/office/officeart/2005/8/layout/process1"/>
    <dgm:cxn modelId="{C5FBA1AE-10E5-4D6C-9363-4CC881963C7D}" type="presParOf" srcId="{65264E63-0D5A-4A8B-9A93-350748E04800}" destId="{9EBBEBE4-154F-4F51-9F8A-B2CDB2FC2678}" srcOrd="0" destOrd="0" presId="urn:microsoft.com/office/officeart/2005/8/layout/process1"/>
    <dgm:cxn modelId="{3383F2D3-8DEF-4A89-B94B-54C4E29B710A}" type="presParOf" srcId="{65264E63-0D5A-4A8B-9A93-350748E04800}" destId="{5132335F-6082-4C10-917A-45486E91C6D9}" srcOrd="1" destOrd="0" presId="urn:microsoft.com/office/officeart/2005/8/layout/process1"/>
    <dgm:cxn modelId="{CD0B04D5-A1E1-4992-BCF7-A494CBF01F4E}" type="presParOf" srcId="{5132335F-6082-4C10-917A-45486E91C6D9}" destId="{86AF2505-F79C-4180-89BE-60B52611CA3A}" srcOrd="0" destOrd="0" presId="urn:microsoft.com/office/officeart/2005/8/layout/process1"/>
    <dgm:cxn modelId="{AB06AE58-9526-41E1-B43E-9E1CB12988BA}" type="presParOf" srcId="{65264E63-0D5A-4A8B-9A93-350748E04800}" destId="{DB0B9BB0-9A70-4D76-ADE2-4A65213FD3EB}" srcOrd="2" destOrd="0" presId="urn:microsoft.com/office/officeart/2005/8/layout/process1"/>
    <dgm:cxn modelId="{C617C06D-81E4-4928-BCE4-5526B5EF8F37}" type="presParOf" srcId="{65264E63-0D5A-4A8B-9A93-350748E04800}" destId="{3AA421AB-41B5-4259-BF19-721950924F59}" srcOrd="3" destOrd="0" presId="urn:microsoft.com/office/officeart/2005/8/layout/process1"/>
    <dgm:cxn modelId="{7B828B56-FE99-4620-8BB0-99B8DBD3217F}" type="presParOf" srcId="{3AA421AB-41B5-4259-BF19-721950924F59}" destId="{28185D42-AD46-4A11-8EC0-C4A66A4CB822}" srcOrd="0" destOrd="0" presId="urn:microsoft.com/office/officeart/2005/8/layout/process1"/>
    <dgm:cxn modelId="{B9218CF1-A40E-40E3-9FF0-98AD276A4468}" type="presParOf" srcId="{65264E63-0D5A-4A8B-9A93-350748E04800}" destId="{B94E3F39-B583-4F99-8FDC-19D901EE04E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C0264-FEBC-44A0-9998-568997194A03}" type="doc">
      <dgm:prSet loTypeId="urn:microsoft.com/office/officeart/2005/8/layout/vList2" loCatId="list" qsTypeId="urn:microsoft.com/office/officeart/2005/8/quickstyle/simple1" qsCatId="simple" csTypeId="urn:microsoft.com/office/officeart/2005/8/colors/accent2_5" csCatId="accent2" phldr="1"/>
      <dgm:spPr/>
      <dgm:t>
        <a:bodyPr/>
        <a:lstStyle/>
        <a:p>
          <a:pPr rtl="1"/>
          <a:endParaRPr lang="fa-IR"/>
        </a:p>
      </dgm:t>
    </dgm:pt>
    <dgm:pt modelId="{BFFFF239-4BC6-4064-BBE3-67FC90CB5467}">
      <dgm:prSet custT="1"/>
      <dgm:spPr>
        <a:solidFill>
          <a:srgbClr val="B45210">
            <a:alpha val="90000"/>
          </a:srgbClr>
        </a:solidFill>
      </dgm:spPr>
      <dgm:t>
        <a:bodyPr/>
        <a:lstStyle/>
        <a:p>
          <a:pPr algn="justLow" rtl="1">
            <a:lnSpc>
              <a:spcPct val="100000"/>
            </a:lnSpc>
          </a:pPr>
          <a:r>
            <a:rPr lang="fa-IR" sz="2000" b="1" dirty="0">
              <a:solidFill>
                <a:schemeClr val="bg1"/>
              </a:solidFill>
              <a:cs typeface="B Titr" panose="00000700000000000000" pitchFamily="2" charset="-78"/>
            </a:rPr>
            <a:t>کهن ترین نان ایرانی است که با تفت دادن خمیر روی ریگ درست می شده و زمان پخت و تخمیر آن مناسب بوده است .</a:t>
          </a:r>
          <a:endParaRPr lang="fa-IR" sz="2000" dirty="0">
            <a:solidFill>
              <a:schemeClr val="bg1"/>
            </a:solidFill>
            <a:cs typeface="B Titr" panose="00000700000000000000" pitchFamily="2" charset="-78"/>
          </a:endParaRPr>
        </a:p>
      </dgm:t>
    </dgm:pt>
    <dgm:pt modelId="{DEB326A9-8964-44B4-A681-3DFA3E242CFB}" type="parTrans" cxnId="{3E9A4FC7-E245-41D4-AD99-238A25D0C64E}">
      <dgm:prSet/>
      <dgm:spPr/>
      <dgm:t>
        <a:bodyPr/>
        <a:lstStyle/>
        <a:p>
          <a:pPr rtl="1"/>
          <a:endParaRPr lang="fa-IR"/>
        </a:p>
      </dgm:t>
    </dgm:pt>
    <dgm:pt modelId="{2B4DAA4B-1583-4011-88F8-135809886680}" type="sibTrans" cxnId="{3E9A4FC7-E245-41D4-AD99-238A25D0C64E}">
      <dgm:prSet/>
      <dgm:spPr/>
      <dgm:t>
        <a:bodyPr/>
        <a:lstStyle/>
        <a:p>
          <a:pPr rtl="1"/>
          <a:endParaRPr lang="fa-IR"/>
        </a:p>
      </dgm:t>
    </dgm:pt>
    <dgm:pt modelId="{3524CA7E-6F00-496B-B144-CC1FA9B07FB9}">
      <dgm:prSet custT="1"/>
      <dgm:spPr>
        <a:solidFill>
          <a:srgbClr val="0070C0">
            <a:alpha val="80000"/>
          </a:srgbClr>
        </a:solidFill>
      </dgm:spPr>
      <dgm:t>
        <a:bodyPr/>
        <a:lstStyle/>
        <a:p>
          <a:pPr algn="justLow" rtl="1">
            <a:lnSpc>
              <a:spcPct val="100000"/>
            </a:lnSpc>
          </a:pPr>
          <a:r>
            <a:rPr lang="fa-IR" sz="2000" b="1" dirty="0">
              <a:solidFill>
                <a:schemeClr val="bg1"/>
              </a:solidFill>
              <a:cs typeface="B Titr" panose="00000700000000000000" pitchFamily="2" charset="-78"/>
            </a:rPr>
            <a:t>شکل ظاهری نان تافتون به شکل دایره‌ای با قطر دایره این نان بین 30 تا 60 سانتی متر و ضخامت نان نیز بین 1تا 7 سانتی متر در نوسان است (مثل نان کرنو در سیرجان و کرمان که بیشترین حجم را دارد) و در تنورهای زمینی، هوایی، دوار قابل پخت است .</a:t>
          </a:r>
          <a:endParaRPr lang="fa-IR" sz="2000" dirty="0">
            <a:solidFill>
              <a:schemeClr val="bg1"/>
            </a:solidFill>
            <a:cs typeface="B Titr" panose="00000700000000000000" pitchFamily="2" charset="-78"/>
          </a:endParaRPr>
        </a:p>
      </dgm:t>
    </dgm:pt>
    <dgm:pt modelId="{6BB6C0DD-A3D9-4C34-A2C0-9C99FAB57789}" type="parTrans" cxnId="{202A824E-95FE-493F-A924-30AAB558DCD1}">
      <dgm:prSet/>
      <dgm:spPr/>
      <dgm:t>
        <a:bodyPr/>
        <a:lstStyle/>
        <a:p>
          <a:pPr rtl="1"/>
          <a:endParaRPr lang="fa-IR"/>
        </a:p>
      </dgm:t>
    </dgm:pt>
    <dgm:pt modelId="{6382C219-A039-4B6D-8819-D22DD73BE25F}" type="sibTrans" cxnId="{202A824E-95FE-493F-A924-30AAB558DCD1}">
      <dgm:prSet/>
      <dgm:spPr/>
      <dgm:t>
        <a:bodyPr/>
        <a:lstStyle/>
        <a:p>
          <a:pPr rtl="1"/>
          <a:endParaRPr lang="fa-IR"/>
        </a:p>
      </dgm:t>
    </dgm:pt>
    <dgm:pt modelId="{D8797CDD-759D-445E-B815-14B0A63F5FA6}">
      <dgm:prSet custT="1"/>
      <dgm:spPr>
        <a:solidFill>
          <a:srgbClr val="C00000">
            <a:alpha val="70000"/>
          </a:srgbClr>
        </a:solidFill>
      </dgm:spPr>
      <dgm:t>
        <a:bodyPr/>
        <a:lstStyle/>
        <a:p>
          <a:pPr algn="justLow" rtl="1">
            <a:lnSpc>
              <a:spcPct val="100000"/>
            </a:lnSpc>
          </a:pPr>
          <a:r>
            <a:rPr lang="fa-IR" sz="2000" b="1" dirty="0">
              <a:solidFill>
                <a:schemeClr val="bg1"/>
              </a:solidFill>
              <a:cs typeface="B Titr" panose="00000700000000000000" pitchFamily="2" charset="-78"/>
            </a:rPr>
            <a:t>زمان پخت نان تافتون عموما طولانی تر از لواش است .</a:t>
          </a:r>
          <a:endParaRPr lang="fa-IR" sz="2000" dirty="0">
            <a:solidFill>
              <a:schemeClr val="bg1"/>
            </a:solidFill>
            <a:cs typeface="B Titr" panose="00000700000000000000" pitchFamily="2" charset="-78"/>
          </a:endParaRPr>
        </a:p>
      </dgm:t>
    </dgm:pt>
    <dgm:pt modelId="{F8C1F28E-C2B8-4809-B741-82D61D170F31}" type="parTrans" cxnId="{BD0FC24B-A488-49CA-A737-9064BB43D5F1}">
      <dgm:prSet/>
      <dgm:spPr/>
      <dgm:t>
        <a:bodyPr/>
        <a:lstStyle/>
        <a:p>
          <a:pPr rtl="1"/>
          <a:endParaRPr lang="fa-IR"/>
        </a:p>
      </dgm:t>
    </dgm:pt>
    <dgm:pt modelId="{95C5F94E-E28C-438B-AB30-8BFF6EE332C1}" type="sibTrans" cxnId="{BD0FC24B-A488-49CA-A737-9064BB43D5F1}">
      <dgm:prSet/>
      <dgm:spPr/>
      <dgm:t>
        <a:bodyPr/>
        <a:lstStyle/>
        <a:p>
          <a:pPr rtl="1"/>
          <a:endParaRPr lang="fa-IR"/>
        </a:p>
      </dgm:t>
    </dgm:pt>
    <dgm:pt modelId="{1DCB8F10-12CE-4E8B-8E2A-4E8735ADD715}">
      <dgm:prSet custT="1"/>
      <dgm:spPr>
        <a:solidFill>
          <a:schemeClr val="accent6">
            <a:lumMod val="50000"/>
            <a:alpha val="60000"/>
          </a:schemeClr>
        </a:solidFill>
      </dgm:spPr>
      <dgm:t>
        <a:bodyPr/>
        <a:lstStyle/>
        <a:p>
          <a:pPr algn="justLow" rtl="1">
            <a:lnSpc>
              <a:spcPct val="100000"/>
            </a:lnSpc>
          </a:pPr>
          <a:r>
            <a:rPr lang="fa-IR" sz="2000" b="1" dirty="0">
              <a:solidFill>
                <a:schemeClr val="bg1"/>
              </a:solidFill>
              <a:cs typeface="B Titr" panose="00000700000000000000" pitchFamily="2" charset="-78"/>
            </a:rPr>
            <a:t>در صورت استفاده از آرد کامل (2 تا کمتر از 6 درصد سبوس گیری) هم می تواند سیری سلولی ایجاد نماید و هم فیبر و املاح و ویتامین های مورد نیاز بدن مارا تامین سازد .</a:t>
          </a:r>
          <a:endParaRPr lang="fa-IR" sz="2000" dirty="0">
            <a:solidFill>
              <a:schemeClr val="bg1"/>
            </a:solidFill>
            <a:cs typeface="B Titr" panose="00000700000000000000" pitchFamily="2" charset="-78"/>
          </a:endParaRPr>
        </a:p>
      </dgm:t>
    </dgm:pt>
    <dgm:pt modelId="{E32FA7D4-9545-4D44-B8BD-4E6D8046F3EE}" type="parTrans" cxnId="{6D1CD167-D9B4-43C1-B401-B483836526F1}">
      <dgm:prSet/>
      <dgm:spPr/>
      <dgm:t>
        <a:bodyPr/>
        <a:lstStyle/>
        <a:p>
          <a:pPr rtl="1"/>
          <a:endParaRPr lang="fa-IR"/>
        </a:p>
      </dgm:t>
    </dgm:pt>
    <dgm:pt modelId="{DF277F76-6362-4438-8136-51D07B109B67}" type="sibTrans" cxnId="{6D1CD167-D9B4-43C1-B401-B483836526F1}">
      <dgm:prSet/>
      <dgm:spPr/>
      <dgm:t>
        <a:bodyPr/>
        <a:lstStyle/>
        <a:p>
          <a:pPr rtl="1"/>
          <a:endParaRPr lang="fa-IR"/>
        </a:p>
      </dgm:t>
    </dgm:pt>
    <dgm:pt modelId="{582C7181-25B7-4BC1-83BE-E6B1C7AC516C}">
      <dgm:prSet custT="1"/>
      <dgm:spPr>
        <a:solidFill>
          <a:srgbClr val="002060">
            <a:alpha val="50000"/>
          </a:srgbClr>
        </a:solidFill>
      </dgm:spPr>
      <dgm:t>
        <a:bodyPr/>
        <a:lstStyle/>
        <a:p>
          <a:pPr algn="justLow" rtl="1">
            <a:lnSpc>
              <a:spcPct val="100000"/>
            </a:lnSpc>
          </a:pPr>
          <a:r>
            <a:rPr lang="ar-SA" sz="2000" b="1" dirty="0">
              <a:solidFill>
                <a:schemeClr val="bg1"/>
              </a:solidFill>
              <a:cs typeface="B Titr" panose="00000700000000000000" pitchFamily="2" charset="-78"/>
            </a:rPr>
            <a:t>میزان سبوس گیری از این آرد مصرفی، ۱۲ تا ۱۸ درصد است. معمولاً میزان نمک موجود در این نان ها بیشتر است </a:t>
          </a:r>
          <a:r>
            <a:rPr lang="fa-IR" sz="2000" b="1" dirty="0">
              <a:solidFill>
                <a:schemeClr val="bg1"/>
              </a:solidFill>
              <a:cs typeface="B Titr" panose="00000700000000000000" pitchFamily="2" charset="-78"/>
            </a:rPr>
            <a:t>که</a:t>
          </a:r>
          <a:r>
            <a:rPr lang="ar-SA" sz="2000" b="1" dirty="0">
              <a:solidFill>
                <a:schemeClr val="bg1"/>
              </a:solidFill>
              <a:cs typeface="B Titr" panose="00000700000000000000" pitchFamily="2" charset="-78"/>
            </a:rPr>
            <a:t> منجر به بروز مشکلاتی در بدن می‌شود.</a:t>
          </a:r>
          <a:endParaRPr lang="fa-IR" sz="2000" dirty="0">
            <a:solidFill>
              <a:schemeClr val="bg1"/>
            </a:solidFill>
            <a:cs typeface="B Titr" panose="00000700000000000000" pitchFamily="2" charset="-78"/>
          </a:endParaRPr>
        </a:p>
      </dgm:t>
    </dgm:pt>
    <dgm:pt modelId="{C19FF55B-622F-4DEB-9B24-5B7F3263BDD0}" type="parTrans" cxnId="{D004E294-417D-4F66-8E69-11268CCAE0A4}">
      <dgm:prSet/>
      <dgm:spPr/>
      <dgm:t>
        <a:bodyPr/>
        <a:lstStyle/>
        <a:p>
          <a:pPr rtl="1"/>
          <a:endParaRPr lang="fa-IR"/>
        </a:p>
      </dgm:t>
    </dgm:pt>
    <dgm:pt modelId="{A903314C-71C1-4984-B6B1-2238616B9D38}" type="sibTrans" cxnId="{D004E294-417D-4F66-8E69-11268CCAE0A4}">
      <dgm:prSet/>
      <dgm:spPr/>
      <dgm:t>
        <a:bodyPr/>
        <a:lstStyle/>
        <a:p>
          <a:pPr rtl="1"/>
          <a:endParaRPr lang="fa-IR"/>
        </a:p>
      </dgm:t>
    </dgm:pt>
    <dgm:pt modelId="{A097FD7C-F157-43A8-BD59-0D0003E6BF26}" type="pres">
      <dgm:prSet presAssocID="{3C7C0264-FEBC-44A0-9998-568997194A03}" presName="linear" presStyleCnt="0">
        <dgm:presLayoutVars>
          <dgm:animLvl val="lvl"/>
          <dgm:resizeHandles val="exact"/>
        </dgm:presLayoutVars>
      </dgm:prSet>
      <dgm:spPr/>
    </dgm:pt>
    <dgm:pt modelId="{5AA78482-4C01-4007-A092-5FCDE456BA3D}" type="pres">
      <dgm:prSet presAssocID="{BFFFF239-4BC6-4064-BBE3-67FC90CB5467}" presName="parentText" presStyleLbl="node1" presStyleIdx="0" presStyleCnt="5" custLinFactY="6489" custLinFactNeighborY="100000">
        <dgm:presLayoutVars>
          <dgm:chMax val="0"/>
          <dgm:bulletEnabled val="1"/>
        </dgm:presLayoutVars>
      </dgm:prSet>
      <dgm:spPr/>
    </dgm:pt>
    <dgm:pt modelId="{A770D154-58B3-4D90-92A9-8E0A66D71996}" type="pres">
      <dgm:prSet presAssocID="{2B4DAA4B-1583-4011-88F8-135809886680}" presName="spacer" presStyleCnt="0"/>
      <dgm:spPr/>
    </dgm:pt>
    <dgm:pt modelId="{E2EB4B23-96F8-41C4-991B-1A5CBBC45F06}" type="pres">
      <dgm:prSet presAssocID="{3524CA7E-6F00-496B-B144-CC1FA9B07FB9}" presName="parentText" presStyleLbl="node1" presStyleIdx="1" presStyleCnt="5" custLinFactY="8239" custLinFactNeighborY="100000">
        <dgm:presLayoutVars>
          <dgm:chMax val="0"/>
          <dgm:bulletEnabled val="1"/>
        </dgm:presLayoutVars>
      </dgm:prSet>
      <dgm:spPr/>
    </dgm:pt>
    <dgm:pt modelId="{A5299D47-75C3-4A0B-ADFC-757C3D92C366}" type="pres">
      <dgm:prSet presAssocID="{6382C219-A039-4B6D-8819-D22DD73BE25F}" presName="spacer" presStyleCnt="0"/>
      <dgm:spPr/>
    </dgm:pt>
    <dgm:pt modelId="{42CA3FA0-B0B0-4A64-88D2-31FAA57E57E8}" type="pres">
      <dgm:prSet presAssocID="{D8797CDD-759D-445E-B815-14B0A63F5FA6}" presName="parentText" presStyleLbl="node1" presStyleIdx="2" presStyleCnt="5" custLinFactY="9338" custLinFactNeighborX="-395" custLinFactNeighborY="100000">
        <dgm:presLayoutVars>
          <dgm:chMax val="0"/>
          <dgm:bulletEnabled val="1"/>
        </dgm:presLayoutVars>
      </dgm:prSet>
      <dgm:spPr/>
    </dgm:pt>
    <dgm:pt modelId="{45C0D53B-BE15-4085-B013-FFE5CAD5C100}" type="pres">
      <dgm:prSet presAssocID="{95C5F94E-E28C-438B-AB30-8BFF6EE332C1}" presName="spacer" presStyleCnt="0"/>
      <dgm:spPr/>
    </dgm:pt>
    <dgm:pt modelId="{76EA15C9-E346-40EC-B5AC-334A31A317AD}" type="pres">
      <dgm:prSet presAssocID="{1DCB8F10-12CE-4E8B-8E2A-4E8735ADD715}" presName="parentText" presStyleLbl="node1" presStyleIdx="3" presStyleCnt="5" custLinFactY="8239" custLinFactNeighborX="256" custLinFactNeighborY="100000">
        <dgm:presLayoutVars>
          <dgm:chMax val="0"/>
          <dgm:bulletEnabled val="1"/>
        </dgm:presLayoutVars>
      </dgm:prSet>
      <dgm:spPr/>
    </dgm:pt>
    <dgm:pt modelId="{C2C4CFCB-1214-4BDC-B3E9-18EFE9CADBEC}" type="pres">
      <dgm:prSet presAssocID="{DF277F76-6362-4438-8136-51D07B109B67}" presName="spacer" presStyleCnt="0"/>
      <dgm:spPr/>
    </dgm:pt>
    <dgm:pt modelId="{9B307D61-0022-430B-89DC-48D7095DD6B5}" type="pres">
      <dgm:prSet presAssocID="{582C7181-25B7-4BC1-83BE-E6B1C7AC516C}" presName="parentText" presStyleLbl="node1" presStyleIdx="4" presStyleCnt="5" custLinFactY="20168" custLinFactNeighborX="591" custLinFactNeighborY="100000">
        <dgm:presLayoutVars>
          <dgm:chMax val="0"/>
          <dgm:bulletEnabled val="1"/>
        </dgm:presLayoutVars>
      </dgm:prSet>
      <dgm:spPr/>
    </dgm:pt>
  </dgm:ptLst>
  <dgm:cxnLst>
    <dgm:cxn modelId="{7296EA0D-909E-4E92-81DD-0A2233EFD50B}" type="presOf" srcId="{582C7181-25B7-4BC1-83BE-E6B1C7AC516C}" destId="{9B307D61-0022-430B-89DC-48D7095DD6B5}" srcOrd="0" destOrd="0" presId="urn:microsoft.com/office/officeart/2005/8/layout/vList2"/>
    <dgm:cxn modelId="{FC1C4E46-CD2E-4287-AB6B-D8C3D9CB2AE2}" type="presOf" srcId="{3C7C0264-FEBC-44A0-9998-568997194A03}" destId="{A097FD7C-F157-43A8-BD59-0D0003E6BF26}" srcOrd="0" destOrd="0" presId="urn:microsoft.com/office/officeart/2005/8/layout/vList2"/>
    <dgm:cxn modelId="{6D1CD167-D9B4-43C1-B401-B483836526F1}" srcId="{3C7C0264-FEBC-44A0-9998-568997194A03}" destId="{1DCB8F10-12CE-4E8B-8E2A-4E8735ADD715}" srcOrd="3" destOrd="0" parTransId="{E32FA7D4-9545-4D44-B8BD-4E6D8046F3EE}" sibTransId="{DF277F76-6362-4438-8136-51D07B109B67}"/>
    <dgm:cxn modelId="{BD0FC24B-A488-49CA-A737-9064BB43D5F1}" srcId="{3C7C0264-FEBC-44A0-9998-568997194A03}" destId="{D8797CDD-759D-445E-B815-14B0A63F5FA6}" srcOrd="2" destOrd="0" parTransId="{F8C1F28E-C2B8-4809-B741-82D61D170F31}" sibTransId="{95C5F94E-E28C-438B-AB30-8BFF6EE332C1}"/>
    <dgm:cxn modelId="{202A824E-95FE-493F-A924-30AAB558DCD1}" srcId="{3C7C0264-FEBC-44A0-9998-568997194A03}" destId="{3524CA7E-6F00-496B-B144-CC1FA9B07FB9}" srcOrd="1" destOrd="0" parTransId="{6BB6C0DD-A3D9-4C34-A2C0-9C99FAB57789}" sibTransId="{6382C219-A039-4B6D-8819-D22DD73BE25F}"/>
    <dgm:cxn modelId="{A7342E7F-C0F3-4395-B895-8D476E5370B4}" type="presOf" srcId="{3524CA7E-6F00-496B-B144-CC1FA9B07FB9}" destId="{E2EB4B23-96F8-41C4-991B-1A5CBBC45F06}" srcOrd="0" destOrd="0" presId="urn:microsoft.com/office/officeart/2005/8/layout/vList2"/>
    <dgm:cxn modelId="{C15D5F89-1979-40AA-B5DB-67CF87CAF04E}" type="presOf" srcId="{D8797CDD-759D-445E-B815-14B0A63F5FA6}" destId="{42CA3FA0-B0B0-4A64-88D2-31FAA57E57E8}" srcOrd="0" destOrd="0" presId="urn:microsoft.com/office/officeart/2005/8/layout/vList2"/>
    <dgm:cxn modelId="{D004E294-417D-4F66-8E69-11268CCAE0A4}" srcId="{3C7C0264-FEBC-44A0-9998-568997194A03}" destId="{582C7181-25B7-4BC1-83BE-E6B1C7AC516C}" srcOrd="4" destOrd="0" parTransId="{C19FF55B-622F-4DEB-9B24-5B7F3263BDD0}" sibTransId="{A903314C-71C1-4984-B6B1-2238616B9D38}"/>
    <dgm:cxn modelId="{B52938B7-C562-4AD5-AB95-18537EE85B19}" type="presOf" srcId="{BFFFF239-4BC6-4064-BBE3-67FC90CB5467}" destId="{5AA78482-4C01-4007-A092-5FCDE456BA3D}" srcOrd="0" destOrd="0" presId="urn:microsoft.com/office/officeart/2005/8/layout/vList2"/>
    <dgm:cxn modelId="{3E9A4FC7-E245-41D4-AD99-238A25D0C64E}" srcId="{3C7C0264-FEBC-44A0-9998-568997194A03}" destId="{BFFFF239-4BC6-4064-BBE3-67FC90CB5467}" srcOrd="0" destOrd="0" parTransId="{DEB326A9-8964-44B4-A681-3DFA3E242CFB}" sibTransId="{2B4DAA4B-1583-4011-88F8-135809886680}"/>
    <dgm:cxn modelId="{8B2EC0E5-8086-46DD-8B2C-BDE95BAC9010}" type="presOf" srcId="{1DCB8F10-12CE-4E8B-8E2A-4E8735ADD715}" destId="{76EA15C9-E346-40EC-B5AC-334A31A317AD}" srcOrd="0" destOrd="0" presId="urn:microsoft.com/office/officeart/2005/8/layout/vList2"/>
    <dgm:cxn modelId="{67CA92E4-A198-48CB-8E14-766918000B3E}" type="presParOf" srcId="{A097FD7C-F157-43A8-BD59-0D0003E6BF26}" destId="{5AA78482-4C01-4007-A092-5FCDE456BA3D}" srcOrd="0" destOrd="0" presId="urn:microsoft.com/office/officeart/2005/8/layout/vList2"/>
    <dgm:cxn modelId="{05D0E4FB-1156-4A01-8CE4-684394912A53}" type="presParOf" srcId="{A097FD7C-F157-43A8-BD59-0D0003E6BF26}" destId="{A770D154-58B3-4D90-92A9-8E0A66D71996}" srcOrd="1" destOrd="0" presId="urn:microsoft.com/office/officeart/2005/8/layout/vList2"/>
    <dgm:cxn modelId="{5789D15F-8917-47D5-ADE8-882FB13414A8}" type="presParOf" srcId="{A097FD7C-F157-43A8-BD59-0D0003E6BF26}" destId="{E2EB4B23-96F8-41C4-991B-1A5CBBC45F06}" srcOrd="2" destOrd="0" presId="urn:microsoft.com/office/officeart/2005/8/layout/vList2"/>
    <dgm:cxn modelId="{C40A8592-AA00-4AB9-8283-E6926517E968}" type="presParOf" srcId="{A097FD7C-F157-43A8-BD59-0D0003E6BF26}" destId="{A5299D47-75C3-4A0B-ADFC-757C3D92C366}" srcOrd="3" destOrd="0" presId="urn:microsoft.com/office/officeart/2005/8/layout/vList2"/>
    <dgm:cxn modelId="{21612A08-75AC-4CD6-BADF-FD6CA5DDDC33}" type="presParOf" srcId="{A097FD7C-F157-43A8-BD59-0D0003E6BF26}" destId="{42CA3FA0-B0B0-4A64-88D2-31FAA57E57E8}" srcOrd="4" destOrd="0" presId="urn:microsoft.com/office/officeart/2005/8/layout/vList2"/>
    <dgm:cxn modelId="{41A7ECC5-95EF-482B-BACB-5DCA0F230F60}" type="presParOf" srcId="{A097FD7C-F157-43A8-BD59-0D0003E6BF26}" destId="{45C0D53B-BE15-4085-B013-FFE5CAD5C100}" srcOrd="5" destOrd="0" presId="urn:microsoft.com/office/officeart/2005/8/layout/vList2"/>
    <dgm:cxn modelId="{FDB14F67-F5DE-4EC6-800F-AB5213414085}" type="presParOf" srcId="{A097FD7C-F157-43A8-BD59-0D0003E6BF26}" destId="{76EA15C9-E346-40EC-B5AC-334A31A317AD}" srcOrd="6" destOrd="0" presId="urn:microsoft.com/office/officeart/2005/8/layout/vList2"/>
    <dgm:cxn modelId="{BF3169E4-CAF2-4167-831D-7283226A58DC}" type="presParOf" srcId="{A097FD7C-F157-43A8-BD59-0D0003E6BF26}" destId="{C2C4CFCB-1214-4BDC-B3E9-18EFE9CADBEC}" srcOrd="7" destOrd="0" presId="urn:microsoft.com/office/officeart/2005/8/layout/vList2"/>
    <dgm:cxn modelId="{89EFC83B-98F5-48B9-930C-6899BE5986C7}" type="presParOf" srcId="{A097FD7C-F157-43A8-BD59-0D0003E6BF26}" destId="{9B307D61-0022-430B-89DC-48D7095DD6B5}"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5360C1-B5DC-4134-9321-74704F165E53}" type="doc">
      <dgm:prSet loTypeId="urn:microsoft.com/office/officeart/2005/8/layout/venn3" loCatId="relationship" qsTypeId="urn:microsoft.com/office/officeart/2005/8/quickstyle/simple1" qsCatId="simple" csTypeId="urn:microsoft.com/office/officeart/2005/8/colors/accent2_5" csCatId="accent2" phldr="1"/>
      <dgm:spPr/>
      <dgm:t>
        <a:bodyPr/>
        <a:lstStyle/>
        <a:p>
          <a:pPr rtl="1"/>
          <a:endParaRPr lang="fa-IR"/>
        </a:p>
      </dgm:t>
    </dgm:pt>
    <dgm:pt modelId="{2A6046AB-794B-4915-B5DA-5E01373B03D6}">
      <dgm:prSet custT="1"/>
      <dgm:spPr>
        <a:solidFill>
          <a:schemeClr val="accent6">
            <a:lumMod val="50000"/>
            <a:alpha val="50000"/>
          </a:schemeClr>
        </a:solidFill>
      </dgm:spPr>
      <dgm:t>
        <a:bodyPr/>
        <a:lstStyle/>
        <a:p>
          <a:pPr rtl="1"/>
          <a:r>
            <a:rPr lang="fa-IR" sz="2000" b="1" dirty="0">
              <a:solidFill>
                <a:schemeClr val="bg1"/>
              </a:solidFill>
              <a:cs typeface="B Titr" panose="00000700000000000000" pitchFamily="2" charset="-78"/>
            </a:rPr>
            <a:t>یکی از رایج‌ترین و محبوب‌ترین نان‌ها در ایران است. </a:t>
          </a:r>
          <a:endParaRPr lang="fa-IR" sz="2000" dirty="0">
            <a:solidFill>
              <a:schemeClr val="bg1"/>
            </a:solidFill>
            <a:cs typeface="B Titr" panose="00000700000000000000" pitchFamily="2" charset="-78"/>
          </a:endParaRPr>
        </a:p>
      </dgm:t>
    </dgm:pt>
    <dgm:pt modelId="{E6EC9B37-410D-4FD8-90D7-A1A13137AFEF}" type="parTrans" cxnId="{EE1A3117-883D-47AF-9BC2-95BEE5DF9BDA}">
      <dgm:prSet/>
      <dgm:spPr/>
      <dgm:t>
        <a:bodyPr/>
        <a:lstStyle/>
        <a:p>
          <a:pPr rtl="1"/>
          <a:endParaRPr lang="fa-IR"/>
        </a:p>
      </dgm:t>
    </dgm:pt>
    <dgm:pt modelId="{54788983-2559-4E21-BE9A-16F4690FEEE2}" type="sibTrans" cxnId="{EE1A3117-883D-47AF-9BC2-95BEE5DF9BDA}">
      <dgm:prSet/>
      <dgm:spPr/>
      <dgm:t>
        <a:bodyPr/>
        <a:lstStyle/>
        <a:p>
          <a:pPr rtl="1"/>
          <a:endParaRPr lang="fa-IR"/>
        </a:p>
      </dgm:t>
    </dgm:pt>
    <dgm:pt modelId="{BB3F390E-F47C-4283-8F7F-BDEB749A26E5}">
      <dgm:prSet custT="1"/>
      <dgm:spPr>
        <a:solidFill>
          <a:srgbClr val="7030A0">
            <a:alpha val="40000"/>
          </a:srgbClr>
        </a:solidFill>
      </dgm:spPr>
      <dgm:t>
        <a:bodyPr/>
        <a:lstStyle/>
        <a:p>
          <a:pPr rtl="1"/>
          <a:r>
            <a:rPr lang="ar-SA" sz="2000" b="1" dirty="0">
              <a:solidFill>
                <a:schemeClr val="bg1"/>
              </a:solidFill>
              <a:cs typeface="B Titr" panose="00000700000000000000" pitchFamily="2" charset="-78"/>
            </a:rPr>
            <a:t>این نان درحال حاضر با آردی تهیه می شود که حدود 15درصد سبوس گیری می شود درصورتی که باید از آرد کامل استفاده نماید. </a:t>
          </a:r>
          <a:endParaRPr lang="fa-IR" sz="2000" dirty="0">
            <a:solidFill>
              <a:schemeClr val="bg1"/>
            </a:solidFill>
            <a:cs typeface="B Titr" panose="00000700000000000000" pitchFamily="2" charset="-78"/>
          </a:endParaRPr>
        </a:p>
      </dgm:t>
    </dgm:pt>
    <dgm:pt modelId="{805ED73E-3B6B-4885-9893-AC8505DF14B0}" type="parTrans" cxnId="{2D899177-6102-4589-829E-28B56735311F}">
      <dgm:prSet/>
      <dgm:spPr/>
      <dgm:t>
        <a:bodyPr/>
        <a:lstStyle/>
        <a:p>
          <a:pPr rtl="1"/>
          <a:endParaRPr lang="fa-IR"/>
        </a:p>
      </dgm:t>
    </dgm:pt>
    <dgm:pt modelId="{99C6A7C0-0F87-4993-8A99-6579588D8208}" type="sibTrans" cxnId="{2D899177-6102-4589-829E-28B56735311F}">
      <dgm:prSet/>
      <dgm:spPr/>
      <dgm:t>
        <a:bodyPr/>
        <a:lstStyle/>
        <a:p>
          <a:pPr rtl="1"/>
          <a:endParaRPr lang="fa-IR"/>
        </a:p>
      </dgm:t>
    </dgm:pt>
    <dgm:pt modelId="{91C4E5DF-BDAE-4602-B476-E600DBBE5C07}">
      <dgm:prSet custT="1"/>
      <dgm:spPr>
        <a:solidFill>
          <a:srgbClr val="FF0000">
            <a:alpha val="30000"/>
          </a:srgbClr>
        </a:solidFill>
      </dgm:spPr>
      <dgm:t>
        <a:bodyPr/>
        <a:lstStyle/>
        <a:p>
          <a:pPr rtl="1"/>
          <a:r>
            <a:rPr lang="fa-IR" sz="2000" b="1" dirty="0">
              <a:solidFill>
                <a:schemeClr val="bg1"/>
              </a:solidFill>
              <a:cs typeface="B Titr" panose="00000700000000000000" pitchFamily="2" charset="-78"/>
            </a:rPr>
            <a:t>آنچه باعث برتری نان سنگک می شود پخت آن روی ریگ است و چون ریگ جذب آب بالایی دارد رطوبت نان را گرفته و مانع بروز ریفلاکس معده می گردد.</a:t>
          </a:r>
          <a:endParaRPr lang="fa-IR" sz="2000" dirty="0">
            <a:solidFill>
              <a:schemeClr val="bg1"/>
            </a:solidFill>
            <a:cs typeface="B Titr" panose="00000700000000000000" pitchFamily="2" charset="-78"/>
          </a:endParaRPr>
        </a:p>
      </dgm:t>
    </dgm:pt>
    <dgm:pt modelId="{E029F307-2C1C-458F-A0D8-F4772FD5C9E0}" type="parTrans" cxnId="{93B02BE7-6648-4C8A-8878-46B17E5063D8}">
      <dgm:prSet/>
      <dgm:spPr/>
      <dgm:t>
        <a:bodyPr/>
        <a:lstStyle/>
        <a:p>
          <a:pPr rtl="1"/>
          <a:endParaRPr lang="fa-IR"/>
        </a:p>
      </dgm:t>
    </dgm:pt>
    <dgm:pt modelId="{59C85CD9-AF96-4953-B1FA-80E9466479C5}" type="sibTrans" cxnId="{93B02BE7-6648-4C8A-8878-46B17E5063D8}">
      <dgm:prSet/>
      <dgm:spPr/>
      <dgm:t>
        <a:bodyPr/>
        <a:lstStyle/>
        <a:p>
          <a:pPr rtl="1"/>
          <a:endParaRPr lang="fa-IR"/>
        </a:p>
      </dgm:t>
    </dgm:pt>
    <dgm:pt modelId="{23831A9B-D0A6-401C-9856-DA40D9D08CAE}">
      <dgm:prSet custT="1"/>
      <dgm:spPr>
        <a:solidFill>
          <a:schemeClr val="accent5">
            <a:lumMod val="50000"/>
            <a:alpha val="20000"/>
          </a:schemeClr>
        </a:solidFill>
      </dgm:spPr>
      <dgm:t>
        <a:bodyPr/>
        <a:lstStyle/>
        <a:p>
          <a:pPr rtl="1"/>
          <a:r>
            <a:rPr lang="ar-SA" sz="2000" b="1" dirty="0">
              <a:solidFill>
                <a:schemeClr val="bg1"/>
              </a:solidFill>
              <a:cs typeface="B Titr" panose="00000700000000000000" pitchFamily="2" charset="-78"/>
            </a:rPr>
            <a:t>میزان سبوس گیری مجاز از آرد این نان در محدوده </a:t>
          </a:r>
          <a:r>
            <a:rPr lang="fa-IR" sz="2000" b="1" dirty="0">
              <a:solidFill>
                <a:schemeClr val="bg1"/>
              </a:solidFill>
              <a:cs typeface="B Titr" panose="00000700000000000000" pitchFamily="2" charset="-78"/>
            </a:rPr>
            <a:t>۶ تا ۱۲</a:t>
          </a:r>
          <a:r>
            <a:rPr lang="ar-SA" sz="2000" b="1" dirty="0">
              <a:solidFill>
                <a:schemeClr val="bg1"/>
              </a:solidFill>
              <a:cs typeface="B Titr" panose="00000700000000000000" pitchFamily="2" charset="-78"/>
            </a:rPr>
            <a:t> درصد می باشد و تقریبا آرد آن کامل و سبوس دار به حساب می آید.</a:t>
          </a:r>
          <a:endParaRPr lang="fa-IR" sz="2000" dirty="0">
            <a:solidFill>
              <a:schemeClr val="bg1"/>
            </a:solidFill>
            <a:cs typeface="B Titr" panose="00000700000000000000" pitchFamily="2" charset="-78"/>
          </a:endParaRPr>
        </a:p>
      </dgm:t>
    </dgm:pt>
    <dgm:pt modelId="{6DFA9605-13A6-4D35-8AFF-14695807B0C2}" type="parTrans" cxnId="{81711E1F-435A-47A3-BFDB-DB28932FBBA3}">
      <dgm:prSet/>
      <dgm:spPr/>
      <dgm:t>
        <a:bodyPr/>
        <a:lstStyle/>
        <a:p>
          <a:pPr rtl="1"/>
          <a:endParaRPr lang="fa-IR"/>
        </a:p>
      </dgm:t>
    </dgm:pt>
    <dgm:pt modelId="{A9242FB8-AAD8-4377-9BF5-C537A9AA0D62}" type="sibTrans" cxnId="{81711E1F-435A-47A3-BFDB-DB28932FBBA3}">
      <dgm:prSet/>
      <dgm:spPr/>
      <dgm:t>
        <a:bodyPr/>
        <a:lstStyle/>
        <a:p>
          <a:pPr rtl="1"/>
          <a:endParaRPr lang="fa-IR"/>
        </a:p>
      </dgm:t>
    </dgm:pt>
    <dgm:pt modelId="{B5807F2D-595C-4731-873D-AC95C13A6068}" type="pres">
      <dgm:prSet presAssocID="{E15360C1-B5DC-4134-9321-74704F165E53}" presName="Name0" presStyleCnt="0">
        <dgm:presLayoutVars>
          <dgm:dir/>
          <dgm:resizeHandles val="exact"/>
        </dgm:presLayoutVars>
      </dgm:prSet>
      <dgm:spPr/>
    </dgm:pt>
    <dgm:pt modelId="{855D3CFB-2333-4097-97C2-C6EC3A23E885}" type="pres">
      <dgm:prSet presAssocID="{2A6046AB-794B-4915-B5DA-5E01373B03D6}" presName="Name5" presStyleLbl="vennNode1" presStyleIdx="0" presStyleCnt="4">
        <dgm:presLayoutVars>
          <dgm:bulletEnabled val="1"/>
        </dgm:presLayoutVars>
      </dgm:prSet>
      <dgm:spPr/>
    </dgm:pt>
    <dgm:pt modelId="{9F925BA8-BE4B-4B7D-A16A-A2DD3CE86BAF}" type="pres">
      <dgm:prSet presAssocID="{54788983-2559-4E21-BE9A-16F4690FEEE2}" presName="space" presStyleCnt="0"/>
      <dgm:spPr/>
    </dgm:pt>
    <dgm:pt modelId="{0B10C521-DBDC-4BDC-83A6-B2E2C7E10161}" type="pres">
      <dgm:prSet presAssocID="{BB3F390E-F47C-4283-8F7F-BDEB749A26E5}" presName="Name5" presStyleLbl="vennNode1" presStyleIdx="1" presStyleCnt="4">
        <dgm:presLayoutVars>
          <dgm:bulletEnabled val="1"/>
        </dgm:presLayoutVars>
      </dgm:prSet>
      <dgm:spPr/>
    </dgm:pt>
    <dgm:pt modelId="{D018B6B0-AF5E-44AE-BDA7-C1350E116BE6}" type="pres">
      <dgm:prSet presAssocID="{99C6A7C0-0F87-4993-8A99-6579588D8208}" presName="space" presStyleCnt="0"/>
      <dgm:spPr/>
    </dgm:pt>
    <dgm:pt modelId="{1092700F-F41E-456C-9FDC-7FBE5AB71F38}" type="pres">
      <dgm:prSet presAssocID="{91C4E5DF-BDAE-4602-B476-E600DBBE5C07}" presName="Name5" presStyleLbl="vennNode1" presStyleIdx="2" presStyleCnt="4" custScaleX="117359" custScaleY="120588" custLinFactNeighborX="0" custLinFactNeighborY="1200">
        <dgm:presLayoutVars>
          <dgm:bulletEnabled val="1"/>
        </dgm:presLayoutVars>
      </dgm:prSet>
      <dgm:spPr/>
    </dgm:pt>
    <dgm:pt modelId="{285F9AA1-DAE2-4113-A81E-E9ADB244A8B7}" type="pres">
      <dgm:prSet presAssocID="{59C85CD9-AF96-4953-B1FA-80E9466479C5}" presName="space" presStyleCnt="0"/>
      <dgm:spPr/>
    </dgm:pt>
    <dgm:pt modelId="{F0323C22-29F2-43A5-B6AA-A819CC311105}" type="pres">
      <dgm:prSet presAssocID="{23831A9B-D0A6-401C-9856-DA40D9D08CAE}" presName="Name5" presStyleLbl="vennNode1" presStyleIdx="3" presStyleCnt="4">
        <dgm:presLayoutVars>
          <dgm:bulletEnabled val="1"/>
        </dgm:presLayoutVars>
      </dgm:prSet>
      <dgm:spPr/>
    </dgm:pt>
  </dgm:ptLst>
  <dgm:cxnLst>
    <dgm:cxn modelId="{EE1A3117-883D-47AF-9BC2-95BEE5DF9BDA}" srcId="{E15360C1-B5DC-4134-9321-74704F165E53}" destId="{2A6046AB-794B-4915-B5DA-5E01373B03D6}" srcOrd="0" destOrd="0" parTransId="{E6EC9B37-410D-4FD8-90D7-A1A13137AFEF}" sibTransId="{54788983-2559-4E21-BE9A-16F4690FEEE2}"/>
    <dgm:cxn modelId="{81711E1F-435A-47A3-BFDB-DB28932FBBA3}" srcId="{E15360C1-B5DC-4134-9321-74704F165E53}" destId="{23831A9B-D0A6-401C-9856-DA40D9D08CAE}" srcOrd="3" destOrd="0" parTransId="{6DFA9605-13A6-4D35-8AFF-14695807B0C2}" sibTransId="{A9242FB8-AAD8-4377-9BF5-C537A9AA0D62}"/>
    <dgm:cxn modelId="{13E9A761-3EEE-4130-989C-ED001305E92F}" type="presOf" srcId="{23831A9B-D0A6-401C-9856-DA40D9D08CAE}" destId="{F0323C22-29F2-43A5-B6AA-A819CC311105}" srcOrd="0" destOrd="0" presId="urn:microsoft.com/office/officeart/2005/8/layout/venn3"/>
    <dgm:cxn modelId="{25A25149-C777-4E88-B067-BBEBDAB10A4E}" type="presOf" srcId="{2A6046AB-794B-4915-B5DA-5E01373B03D6}" destId="{855D3CFB-2333-4097-97C2-C6EC3A23E885}" srcOrd="0" destOrd="0" presId="urn:microsoft.com/office/officeart/2005/8/layout/venn3"/>
    <dgm:cxn modelId="{12464150-A140-4047-B2AD-42D4BE58E060}" type="presOf" srcId="{BB3F390E-F47C-4283-8F7F-BDEB749A26E5}" destId="{0B10C521-DBDC-4BDC-83A6-B2E2C7E10161}" srcOrd="0" destOrd="0" presId="urn:microsoft.com/office/officeart/2005/8/layout/venn3"/>
    <dgm:cxn modelId="{2D899177-6102-4589-829E-28B56735311F}" srcId="{E15360C1-B5DC-4134-9321-74704F165E53}" destId="{BB3F390E-F47C-4283-8F7F-BDEB749A26E5}" srcOrd="1" destOrd="0" parTransId="{805ED73E-3B6B-4885-9893-AC8505DF14B0}" sibTransId="{99C6A7C0-0F87-4993-8A99-6579588D8208}"/>
    <dgm:cxn modelId="{A1533690-13CF-4671-A078-8EBE61F31892}" type="presOf" srcId="{91C4E5DF-BDAE-4602-B476-E600DBBE5C07}" destId="{1092700F-F41E-456C-9FDC-7FBE5AB71F38}" srcOrd="0" destOrd="0" presId="urn:microsoft.com/office/officeart/2005/8/layout/venn3"/>
    <dgm:cxn modelId="{C4A53899-BA40-4DA1-B0F4-F7313717D21D}" type="presOf" srcId="{E15360C1-B5DC-4134-9321-74704F165E53}" destId="{B5807F2D-595C-4731-873D-AC95C13A6068}" srcOrd="0" destOrd="0" presId="urn:microsoft.com/office/officeart/2005/8/layout/venn3"/>
    <dgm:cxn modelId="{93B02BE7-6648-4C8A-8878-46B17E5063D8}" srcId="{E15360C1-B5DC-4134-9321-74704F165E53}" destId="{91C4E5DF-BDAE-4602-B476-E600DBBE5C07}" srcOrd="2" destOrd="0" parTransId="{E029F307-2C1C-458F-A0D8-F4772FD5C9E0}" sibTransId="{59C85CD9-AF96-4953-B1FA-80E9466479C5}"/>
    <dgm:cxn modelId="{597D4E35-D17F-4642-9D1E-BF94D9F82FFA}" type="presParOf" srcId="{B5807F2D-595C-4731-873D-AC95C13A6068}" destId="{855D3CFB-2333-4097-97C2-C6EC3A23E885}" srcOrd="0" destOrd="0" presId="urn:microsoft.com/office/officeart/2005/8/layout/venn3"/>
    <dgm:cxn modelId="{DC59DBB7-04A5-4B16-931F-1ACD2CBBF0EA}" type="presParOf" srcId="{B5807F2D-595C-4731-873D-AC95C13A6068}" destId="{9F925BA8-BE4B-4B7D-A16A-A2DD3CE86BAF}" srcOrd="1" destOrd="0" presId="urn:microsoft.com/office/officeart/2005/8/layout/venn3"/>
    <dgm:cxn modelId="{4F798C1E-3036-436D-B518-E46411E844D5}" type="presParOf" srcId="{B5807F2D-595C-4731-873D-AC95C13A6068}" destId="{0B10C521-DBDC-4BDC-83A6-B2E2C7E10161}" srcOrd="2" destOrd="0" presId="urn:microsoft.com/office/officeart/2005/8/layout/venn3"/>
    <dgm:cxn modelId="{BCF1AD93-FE71-43BF-A686-B223FC61520C}" type="presParOf" srcId="{B5807F2D-595C-4731-873D-AC95C13A6068}" destId="{D018B6B0-AF5E-44AE-BDA7-C1350E116BE6}" srcOrd="3" destOrd="0" presId="urn:microsoft.com/office/officeart/2005/8/layout/venn3"/>
    <dgm:cxn modelId="{04A7E47F-0C60-446D-B620-5FCC5DAF4FD9}" type="presParOf" srcId="{B5807F2D-595C-4731-873D-AC95C13A6068}" destId="{1092700F-F41E-456C-9FDC-7FBE5AB71F38}" srcOrd="4" destOrd="0" presId="urn:microsoft.com/office/officeart/2005/8/layout/venn3"/>
    <dgm:cxn modelId="{D150D06E-B6FC-4258-BE79-9DB76D190C20}" type="presParOf" srcId="{B5807F2D-595C-4731-873D-AC95C13A6068}" destId="{285F9AA1-DAE2-4113-A81E-E9ADB244A8B7}" srcOrd="5" destOrd="0" presId="urn:microsoft.com/office/officeart/2005/8/layout/venn3"/>
    <dgm:cxn modelId="{1E08758A-5D7F-4E0D-A791-DC538FBB6005}" type="presParOf" srcId="{B5807F2D-595C-4731-873D-AC95C13A6068}" destId="{F0323C22-29F2-43A5-B6AA-A819CC311105}"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4484815-C737-46D9-9766-7485BD0856F5}" type="doc">
      <dgm:prSet loTypeId="urn:microsoft.com/office/officeart/2005/8/layout/venn3" loCatId="relationship" qsTypeId="urn:microsoft.com/office/officeart/2005/8/quickstyle/simple1" qsCatId="simple" csTypeId="urn:microsoft.com/office/officeart/2005/8/colors/accent2_3" csCatId="accent2" phldr="1"/>
      <dgm:spPr/>
      <dgm:t>
        <a:bodyPr/>
        <a:lstStyle/>
        <a:p>
          <a:pPr rtl="1"/>
          <a:endParaRPr lang="fa-IR"/>
        </a:p>
      </dgm:t>
    </dgm:pt>
    <dgm:pt modelId="{14D6AC28-B434-4613-B96A-089468D3EE7D}">
      <dgm:prSet/>
      <dgm:spPr>
        <a:solidFill>
          <a:srgbClr val="FF0000">
            <a:alpha val="50000"/>
          </a:srgbClr>
        </a:solidFill>
      </dgm:spPr>
      <dgm:t>
        <a:bodyPr/>
        <a:lstStyle/>
        <a:p>
          <a:pPr rtl="1"/>
          <a:r>
            <a:rPr lang="fa-IR" b="1" dirty="0">
              <a:solidFill>
                <a:schemeClr val="bg1"/>
              </a:solidFill>
              <a:cs typeface="B Titr" panose="00000700000000000000" pitchFamily="2" charset="-78"/>
            </a:rPr>
            <a:t>یکی از 4 نان اصلی ایران است که با آرد سفید تهیه می شود که حدود 18 درصد سبوس گیری می شود. </a:t>
          </a:r>
          <a:endParaRPr lang="fa-IR" dirty="0">
            <a:solidFill>
              <a:schemeClr val="bg1"/>
            </a:solidFill>
            <a:cs typeface="B Titr" panose="00000700000000000000" pitchFamily="2" charset="-78"/>
          </a:endParaRPr>
        </a:p>
      </dgm:t>
    </dgm:pt>
    <dgm:pt modelId="{48C605C4-26B2-4893-8BB0-E4F509E3DA3B}" type="parTrans" cxnId="{426B4F92-0FB1-4113-83AC-8CA0CD13967F}">
      <dgm:prSet/>
      <dgm:spPr/>
      <dgm:t>
        <a:bodyPr/>
        <a:lstStyle/>
        <a:p>
          <a:pPr rtl="1"/>
          <a:endParaRPr lang="fa-IR">
            <a:cs typeface="B Titr" panose="00000700000000000000" pitchFamily="2" charset="-78"/>
          </a:endParaRPr>
        </a:p>
      </dgm:t>
    </dgm:pt>
    <dgm:pt modelId="{A70AC847-54CA-42F6-A969-6BA71150C73C}" type="sibTrans" cxnId="{426B4F92-0FB1-4113-83AC-8CA0CD13967F}">
      <dgm:prSet/>
      <dgm:spPr/>
      <dgm:t>
        <a:bodyPr/>
        <a:lstStyle/>
        <a:p>
          <a:pPr rtl="1"/>
          <a:endParaRPr lang="fa-IR">
            <a:cs typeface="B Titr" panose="00000700000000000000" pitchFamily="2" charset="-78"/>
          </a:endParaRPr>
        </a:p>
      </dgm:t>
    </dgm:pt>
    <dgm:pt modelId="{95B6E91C-F602-4D62-80AF-9E2E9C49F8F6}">
      <dgm:prSet/>
      <dgm:spPr>
        <a:solidFill>
          <a:srgbClr val="002060">
            <a:alpha val="50000"/>
          </a:srgbClr>
        </a:solidFill>
      </dgm:spPr>
      <dgm:t>
        <a:bodyPr/>
        <a:lstStyle/>
        <a:p>
          <a:pPr rtl="1"/>
          <a:r>
            <a:rPr lang="fa-IR" b="1" dirty="0">
              <a:solidFill>
                <a:schemeClr val="bg1"/>
              </a:solidFill>
              <a:cs typeface="B Titr" panose="00000700000000000000" pitchFamily="2" charset="-78"/>
            </a:rPr>
            <a:t>علت مصرف سبوس زیر چانه این است که پشت نان نسوزد وگرنه بربری نان سبوس دار نیست .</a:t>
          </a:r>
          <a:endParaRPr lang="fa-IR" dirty="0">
            <a:solidFill>
              <a:schemeClr val="bg1"/>
            </a:solidFill>
            <a:cs typeface="B Titr" panose="00000700000000000000" pitchFamily="2" charset="-78"/>
          </a:endParaRPr>
        </a:p>
      </dgm:t>
    </dgm:pt>
    <dgm:pt modelId="{7257969D-2CFF-4258-9406-B06415DC93ED}" type="parTrans" cxnId="{3F2E15F1-3B73-4388-819F-DB7C3038C425}">
      <dgm:prSet/>
      <dgm:spPr/>
      <dgm:t>
        <a:bodyPr/>
        <a:lstStyle/>
        <a:p>
          <a:pPr rtl="1"/>
          <a:endParaRPr lang="fa-IR">
            <a:cs typeface="B Titr" panose="00000700000000000000" pitchFamily="2" charset="-78"/>
          </a:endParaRPr>
        </a:p>
      </dgm:t>
    </dgm:pt>
    <dgm:pt modelId="{7A7E7579-DEEC-442C-8398-3444B2FA3CFE}" type="sibTrans" cxnId="{3F2E15F1-3B73-4388-819F-DB7C3038C425}">
      <dgm:prSet/>
      <dgm:spPr/>
      <dgm:t>
        <a:bodyPr/>
        <a:lstStyle/>
        <a:p>
          <a:pPr rtl="1"/>
          <a:endParaRPr lang="fa-IR">
            <a:cs typeface="B Titr" panose="00000700000000000000" pitchFamily="2" charset="-78"/>
          </a:endParaRPr>
        </a:p>
      </dgm:t>
    </dgm:pt>
    <dgm:pt modelId="{6104A07F-7222-4BFD-9B07-461F510D359A}">
      <dgm:prSet/>
      <dgm:spPr>
        <a:solidFill>
          <a:srgbClr val="7030A0">
            <a:alpha val="50000"/>
          </a:srgbClr>
        </a:solidFill>
      </dgm:spPr>
      <dgm:t>
        <a:bodyPr/>
        <a:lstStyle/>
        <a:p>
          <a:pPr rtl="1"/>
          <a:r>
            <a:rPr lang="ar-SA" b="1">
              <a:solidFill>
                <a:schemeClr val="bg1"/>
              </a:solidFill>
              <a:cs typeface="B Titr" panose="00000700000000000000" pitchFamily="2" charset="-78"/>
            </a:rPr>
            <a:t>در آرد نان بربری، بیشترین درصد سبوس گیری به میزان ۱۸ تا ۲۱ درصد صورت می گیرد و در واقع، سفید ترین آرد از نان های سنتی محسوب </a:t>
          </a:r>
          <a:br>
            <a:rPr lang="fa-IR" b="1">
              <a:solidFill>
                <a:schemeClr val="bg1"/>
              </a:solidFill>
              <a:cs typeface="B Titr" panose="00000700000000000000" pitchFamily="2" charset="-78"/>
            </a:rPr>
          </a:br>
          <a:r>
            <a:rPr lang="ar-SA" b="1">
              <a:solidFill>
                <a:schemeClr val="bg1"/>
              </a:solidFill>
              <a:cs typeface="B Titr" panose="00000700000000000000" pitchFamily="2" charset="-78"/>
            </a:rPr>
            <a:t>می شود. </a:t>
          </a:r>
          <a:endParaRPr lang="fa-IR">
            <a:solidFill>
              <a:schemeClr val="bg1"/>
            </a:solidFill>
            <a:cs typeface="B Titr" panose="00000700000000000000" pitchFamily="2" charset="-78"/>
          </a:endParaRPr>
        </a:p>
      </dgm:t>
    </dgm:pt>
    <dgm:pt modelId="{36891AF3-6792-426D-B6C8-116BE06D89F1}" type="parTrans" cxnId="{816E7C36-067A-403F-978B-49558657E7EE}">
      <dgm:prSet/>
      <dgm:spPr/>
      <dgm:t>
        <a:bodyPr/>
        <a:lstStyle/>
        <a:p>
          <a:pPr rtl="1"/>
          <a:endParaRPr lang="fa-IR">
            <a:cs typeface="B Titr" panose="00000700000000000000" pitchFamily="2" charset="-78"/>
          </a:endParaRPr>
        </a:p>
      </dgm:t>
    </dgm:pt>
    <dgm:pt modelId="{07D47768-1C1A-4C56-A579-89B097D9B33A}" type="sibTrans" cxnId="{816E7C36-067A-403F-978B-49558657E7EE}">
      <dgm:prSet/>
      <dgm:spPr/>
      <dgm:t>
        <a:bodyPr/>
        <a:lstStyle/>
        <a:p>
          <a:pPr rtl="1"/>
          <a:endParaRPr lang="fa-IR">
            <a:cs typeface="B Titr" panose="00000700000000000000" pitchFamily="2" charset="-78"/>
          </a:endParaRPr>
        </a:p>
      </dgm:t>
    </dgm:pt>
    <dgm:pt modelId="{A6D9F489-6991-4C53-A3C7-4FE958D00584}" type="pres">
      <dgm:prSet presAssocID="{44484815-C737-46D9-9766-7485BD0856F5}" presName="Name0" presStyleCnt="0">
        <dgm:presLayoutVars>
          <dgm:dir/>
          <dgm:resizeHandles val="exact"/>
        </dgm:presLayoutVars>
      </dgm:prSet>
      <dgm:spPr/>
    </dgm:pt>
    <dgm:pt modelId="{AB8F2BE7-463D-445C-83EA-C129A591101C}" type="pres">
      <dgm:prSet presAssocID="{14D6AC28-B434-4613-B96A-089468D3EE7D}" presName="Name5" presStyleLbl="vennNode1" presStyleIdx="0" presStyleCnt="3">
        <dgm:presLayoutVars>
          <dgm:bulletEnabled val="1"/>
        </dgm:presLayoutVars>
      </dgm:prSet>
      <dgm:spPr/>
    </dgm:pt>
    <dgm:pt modelId="{ADB84EFA-6180-49D3-8A87-58CF7A7D975B}" type="pres">
      <dgm:prSet presAssocID="{A70AC847-54CA-42F6-A969-6BA71150C73C}" presName="space" presStyleCnt="0"/>
      <dgm:spPr/>
    </dgm:pt>
    <dgm:pt modelId="{0F2CC502-E6F1-4C90-A84C-192B752AFB51}" type="pres">
      <dgm:prSet presAssocID="{95B6E91C-F602-4D62-80AF-9E2E9C49F8F6}" presName="Name5" presStyleLbl="vennNode1" presStyleIdx="1" presStyleCnt="3">
        <dgm:presLayoutVars>
          <dgm:bulletEnabled val="1"/>
        </dgm:presLayoutVars>
      </dgm:prSet>
      <dgm:spPr/>
    </dgm:pt>
    <dgm:pt modelId="{EF24E2E7-5E03-4A7B-A0F2-16D9B2C73B27}" type="pres">
      <dgm:prSet presAssocID="{7A7E7579-DEEC-442C-8398-3444B2FA3CFE}" presName="space" presStyleCnt="0"/>
      <dgm:spPr/>
    </dgm:pt>
    <dgm:pt modelId="{DEE9A508-1CAA-4C38-851F-4A0CF24D4ADE}" type="pres">
      <dgm:prSet presAssocID="{6104A07F-7222-4BFD-9B07-461F510D359A}" presName="Name5" presStyleLbl="vennNode1" presStyleIdx="2" presStyleCnt="3">
        <dgm:presLayoutVars>
          <dgm:bulletEnabled val="1"/>
        </dgm:presLayoutVars>
      </dgm:prSet>
      <dgm:spPr/>
    </dgm:pt>
  </dgm:ptLst>
  <dgm:cxnLst>
    <dgm:cxn modelId="{5C448F19-61AE-404C-8DAB-2326AA1C2D6A}" type="presOf" srcId="{44484815-C737-46D9-9766-7485BD0856F5}" destId="{A6D9F489-6991-4C53-A3C7-4FE958D00584}" srcOrd="0" destOrd="0" presId="urn:microsoft.com/office/officeart/2005/8/layout/venn3"/>
    <dgm:cxn modelId="{57A92026-32CC-448D-B206-92D554E764A2}" type="presOf" srcId="{14D6AC28-B434-4613-B96A-089468D3EE7D}" destId="{AB8F2BE7-463D-445C-83EA-C129A591101C}" srcOrd="0" destOrd="0" presId="urn:microsoft.com/office/officeart/2005/8/layout/venn3"/>
    <dgm:cxn modelId="{2F783B2A-A9AE-44C6-ACDE-D5227BA9A299}" type="presOf" srcId="{6104A07F-7222-4BFD-9B07-461F510D359A}" destId="{DEE9A508-1CAA-4C38-851F-4A0CF24D4ADE}" srcOrd="0" destOrd="0" presId="urn:microsoft.com/office/officeart/2005/8/layout/venn3"/>
    <dgm:cxn modelId="{816E7C36-067A-403F-978B-49558657E7EE}" srcId="{44484815-C737-46D9-9766-7485BD0856F5}" destId="{6104A07F-7222-4BFD-9B07-461F510D359A}" srcOrd="2" destOrd="0" parTransId="{36891AF3-6792-426D-B6C8-116BE06D89F1}" sibTransId="{07D47768-1C1A-4C56-A579-89B097D9B33A}"/>
    <dgm:cxn modelId="{426B4F92-0FB1-4113-83AC-8CA0CD13967F}" srcId="{44484815-C737-46D9-9766-7485BD0856F5}" destId="{14D6AC28-B434-4613-B96A-089468D3EE7D}" srcOrd="0" destOrd="0" parTransId="{48C605C4-26B2-4893-8BB0-E4F509E3DA3B}" sibTransId="{A70AC847-54CA-42F6-A969-6BA71150C73C}"/>
    <dgm:cxn modelId="{23C767E2-9571-4FA1-A246-0301753E2E11}" type="presOf" srcId="{95B6E91C-F602-4D62-80AF-9E2E9C49F8F6}" destId="{0F2CC502-E6F1-4C90-A84C-192B752AFB51}" srcOrd="0" destOrd="0" presId="urn:microsoft.com/office/officeart/2005/8/layout/venn3"/>
    <dgm:cxn modelId="{3F2E15F1-3B73-4388-819F-DB7C3038C425}" srcId="{44484815-C737-46D9-9766-7485BD0856F5}" destId="{95B6E91C-F602-4D62-80AF-9E2E9C49F8F6}" srcOrd="1" destOrd="0" parTransId="{7257969D-2CFF-4258-9406-B06415DC93ED}" sibTransId="{7A7E7579-DEEC-442C-8398-3444B2FA3CFE}"/>
    <dgm:cxn modelId="{57A8C42F-3659-4251-93EF-DB2233F1F479}" type="presParOf" srcId="{A6D9F489-6991-4C53-A3C7-4FE958D00584}" destId="{AB8F2BE7-463D-445C-83EA-C129A591101C}" srcOrd="0" destOrd="0" presId="urn:microsoft.com/office/officeart/2005/8/layout/venn3"/>
    <dgm:cxn modelId="{043FD8CC-BE2A-46E9-A04F-EF3283027D35}" type="presParOf" srcId="{A6D9F489-6991-4C53-A3C7-4FE958D00584}" destId="{ADB84EFA-6180-49D3-8A87-58CF7A7D975B}" srcOrd="1" destOrd="0" presId="urn:microsoft.com/office/officeart/2005/8/layout/venn3"/>
    <dgm:cxn modelId="{6326E43A-CEFA-4651-A269-F729227552A8}" type="presParOf" srcId="{A6D9F489-6991-4C53-A3C7-4FE958D00584}" destId="{0F2CC502-E6F1-4C90-A84C-192B752AFB51}" srcOrd="2" destOrd="0" presId="urn:microsoft.com/office/officeart/2005/8/layout/venn3"/>
    <dgm:cxn modelId="{2B629FD9-801D-48BD-B696-3E672C6F0364}" type="presParOf" srcId="{A6D9F489-6991-4C53-A3C7-4FE958D00584}" destId="{EF24E2E7-5E03-4A7B-A0F2-16D9B2C73B27}" srcOrd="3" destOrd="0" presId="urn:microsoft.com/office/officeart/2005/8/layout/venn3"/>
    <dgm:cxn modelId="{83AA4D04-8D3E-4F53-BD53-8CE3FAFC6A8A}" type="presParOf" srcId="{A6D9F489-6991-4C53-A3C7-4FE958D00584}" destId="{DEE9A508-1CAA-4C38-851F-4A0CF24D4ADE}"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844034-47AB-40C5-8F27-173F009777AF}" type="doc">
      <dgm:prSet loTypeId="urn:microsoft.com/office/officeart/2005/8/layout/venn3" loCatId="relationship" qsTypeId="urn:microsoft.com/office/officeart/2005/8/quickstyle/simple1" qsCatId="simple" csTypeId="urn:microsoft.com/office/officeart/2005/8/colors/accent2_4" csCatId="accent2" phldr="1"/>
      <dgm:spPr/>
      <dgm:t>
        <a:bodyPr/>
        <a:lstStyle/>
        <a:p>
          <a:pPr rtl="1"/>
          <a:endParaRPr lang="fa-IR"/>
        </a:p>
      </dgm:t>
    </dgm:pt>
    <dgm:pt modelId="{218C11E1-0209-40DD-82E5-48C9406CB02B}">
      <dgm:prSet/>
      <dgm:spPr>
        <a:solidFill>
          <a:schemeClr val="bg2">
            <a:lumMod val="10000"/>
            <a:alpha val="50000"/>
          </a:schemeClr>
        </a:solidFill>
      </dgm:spPr>
      <dgm:t>
        <a:bodyPr/>
        <a:lstStyle/>
        <a:p>
          <a:pPr rtl="1"/>
          <a:r>
            <a:rPr lang="fa-IR" b="1" dirty="0">
              <a:solidFill>
                <a:schemeClr val="bg1"/>
              </a:solidFill>
              <a:cs typeface="B Titr" panose="00000700000000000000" pitchFamily="2" charset="-78"/>
            </a:rPr>
            <a:t>اگرچه جو در ایران ارزان‌تر از گندم است، اما به دلیل تولید کم نان جو در نانوایی‌ها، نان جو گران‌تر از نان گندم است.</a:t>
          </a:r>
          <a:endParaRPr lang="fa-IR" dirty="0">
            <a:solidFill>
              <a:schemeClr val="bg1"/>
            </a:solidFill>
            <a:cs typeface="B Titr" panose="00000700000000000000" pitchFamily="2" charset="-78"/>
          </a:endParaRPr>
        </a:p>
      </dgm:t>
    </dgm:pt>
    <dgm:pt modelId="{5C42B0D2-6194-4FA8-AEBF-10D04AB53BCB}" type="parTrans" cxnId="{8BDF4623-27F5-4B2C-AD5C-FD70F144F176}">
      <dgm:prSet/>
      <dgm:spPr/>
      <dgm:t>
        <a:bodyPr/>
        <a:lstStyle/>
        <a:p>
          <a:pPr rtl="1"/>
          <a:endParaRPr lang="fa-IR">
            <a:cs typeface="B Nazanin" panose="00000400000000000000" pitchFamily="2" charset="-78"/>
          </a:endParaRPr>
        </a:p>
      </dgm:t>
    </dgm:pt>
    <dgm:pt modelId="{CBD8DBFD-69E7-47B5-ABA8-F9F2411C47CA}" type="sibTrans" cxnId="{8BDF4623-27F5-4B2C-AD5C-FD70F144F176}">
      <dgm:prSet/>
      <dgm:spPr/>
      <dgm:t>
        <a:bodyPr/>
        <a:lstStyle/>
        <a:p>
          <a:pPr rtl="1"/>
          <a:endParaRPr lang="fa-IR">
            <a:cs typeface="B Nazanin" panose="00000400000000000000" pitchFamily="2" charset="-78"/>
          </a:endParaRPr>
        </a:p>
      </dgm:t>
    </dgm:pt>
    <dgm:pt modelId="{F756E8BC-3098-4684-B716-6DCC2313159F}">
      <dgm:prSet custT="1"/>
      <dgm:spPr>
        <a:solidFill>
          <a:srgbClr val="C00000">
            <a:alpha val="50000"/>
          </a:srgbClr>
        </a:solidFill>
      </dgm:spPr>
      <dgm:t>
        <a:bodyPr/>
        <a:lstStyle/>
        <a:p>
          <a:pPr rtl="1"/>
          <a:r>
            <a:rPr lang="fa-IR" sz="2000" b="1" dirty="0">
              <a:solidFill>
                <a:schemeClr val="bg1"/>
              </a:solidFill>
              <a:cs typeface="B Titr" panose="00000700000000000000" pitchFamily="2" charset="-78"/>
            </a:rPr>
            <a:t>جو فاقد گلوتن است به همین دلیل پخت آن سخت است و وزن چانه نباید بیشتر از 150 گرم باشد تا در دست قابل کنترل و پهن کردن باشد </a:t>
          </a:r>
          <a:r>
            <a:rPr lang="fa-IR" sz="2100" b="1" dirty="0">
              <a:cs typeface="B Nazanin" panose="00000400000000000000" pitchFamily="2" charset="-78"/>
            </a:rPr>
            <a:t>. </a:t>
          </a:r>
          <a:endParaRPr lang="fa-IR" sz="2100" dirty="0">
            <a:cs typeface="B Nazanin" panose="00000400000000000000" pitchFamily="2" charset="-78"/>
          </a:endParaRPr>
        </a:p>
      </dgm:t>
    </dgm:pt>
    <dgm:pt modelId="{C10B0E38-C2B7-49E5-94DF-C29E06360075}" type="parTrans" cxnId="{E33CAE7A-5311-47EC-9C19-33D6AAF58046}">
      <dgm:prSet/>
      <dgm:spPr/>
      <dgm:t>
        <a:bodyPr/>
        <a:lstStyle/>
        <a:p>
          <a:pPr rtl="1"/>
          <a:endParaRPr lang="fa-IR">
            <a:cs typeface="B Nazanin" panose="00000400000000000000" pitchFamily="2" charset="-78"/>
          </a:endParaRPr>
        </a:p>
      </dgm:t>
    </dgm:pt>
    <dgm:pt modelId="{99FB322A-4811-4670-8101-D09318D3F107}" type="sibTrans" cxnId="{E33CAE7A-5311-47EC-9C19-33D6AAF58046}">
      <dgm:prSet/>
      <dgm:spPr/>
      <dgm:t>
        <a:bodyPr/>
        <a:lstStyle/>
        <a:p>
          <a:pPr rtl="1"/>
          <a:endParaRPr lang="fa-IR">
            <a:cs typeface="B Nazanin" panose="00000400000000000000" pitchFamily="2" charset="-78"/>
          </a:endParaRPr>
        </a:p>
      </dgm:t>
    </dgm:pt>
    <dgm:pt modelId="{C9F5D940-30B6-4C86-B310-9934CEDB9BC1}">
      <dgm:prSet custT="1"/>
      <dgm:spPr>
        <a:solidFill>
          <a:schemeClr val="accent6">
            <a:lumMod val="50000"/>
            <a:alpha val="50000"/>
          </a:schemeClr>
        </a:solidFill>
      </dgm:spPr>
      <dgm:t>
        <a:bodyPr/>
        <a:lstStyle/>
        <a:p>
          <a:pPr rtl="1"/>
          <a:r>
            <a:rPr lang="fa-IR" sz="2000" b="1" dirty="0">
              <a:solidFill>
                <a:schemeClr val="bg1"/>
              </a:solidFill>
              <a:cs typeface="B Titr" panose="00000700000000000000" pitchFamily="2" charset="-78"/>
            </a:rPr>
            <a:t>جو دومین غله بعد از گندم است و سرشار از فیبر محلول و نامحلول است که برای سلامت دستگاه گوارش و پیشگیری از بیماری ها مفید و ضروری می باشد .</a:t>
          </a:r>
          <a:endParaRPr lang="fa-IR" sz="2000" dirty="0">
            <a:solidFill>
              <a:schemeClr val="bg1"/>
            </a:solidFill>
            <a:cs typeface="B Titr" panose="00000700000000000000" pitchFamily="2" charset="-78"/>
          </a:endParaRPr>
        </a:p>
      </dgm:t>
    </dgm:pt>
    <dgm:pt modelId="{137D69CB-A005-4FA2-B7E9-C6263328397A}" type="parTrans" cxnId="{A0C62FA1-B741-4635-97A9-F368CC20E202}">
      <dgm:prSet/>
      <dgm:spPr/>
      <dgm:t>
        <a:bodyPr/>
        <a:lstStyle/>
        <a:p>
          <a:pPr rtl="1"/>
          <a:endParaRPr lang="fa-IR">
            <a:cs typeface="B Nazanin" panose="00000400000000000000" pitchFamily="2" charset="-78"/>
          </a:endParaRPr>
        </a:p>
      </dgm:t>
    </dgm:pt>
    <dgm:pt modelId="{3BDA2D98-F764-4E46-8061-7B96D44AC991}" type="sibTrans" cxnId="{A0C62FA1-B741-4635-97A9-F368CC20E202}">
      <dgm:prSet/>
      <dgm:spPr/>
      <dgm:t>
        <a:bodyPr/>
        <a:lstStyle/>
        <a:p>
          <a:pPr rtl="1"/>
          <a:endParaRPr lang="fa-IR">
            <a:cs typeface="B Nazanin" panose="00000400000000000000" pitchFamily="2" charset="-78"/>
          </a:endParaRPr>
        </a:p>
      </dgm:t>
    </dgm:pt>
    <dgm:pt modelId="{459A1088-1468-4E01-9C40-008C3A3D502B}" type="pres">
      <dgm:prSet presAssocID="{75844034-47AB-40C5-8F27-173F009777AF}" presName="Name0" presStyleCnt="0">
        <dgm:presLayoutVars>
          <dgm:dir/>
          <dgm:resizeHandles val="exact"/>
        </dgm:presLayoutVars>
      </dgm:prSet>
      <dgm:spPr/>
    </dgm:pt>
    <dgm:pt modelId="{C03175D4-D13D-4306-B6C0-CB679225829F}" type="pres">
      <dgm:prSet presAssocID="{218C11E1-0209-40DD-82E5-48C9406CB02B}" presName="Name5" presStyleLbl="vennNode1" presStyleIdx="0" presStyleCnt="3">
        <dgm:presLayoutVars>
          <dgm:bulletEnabled val="1"/>
        </dgm:presLayoutVars>
      </dgm:prSet>
      <dgm:spPr/>
    </dgm:pt>
    <dgm:pt modelId="{C118332D-9A92-42CF-95DE-0F8D115A6BDE}" type="pres">
      <dgm:prSet presAssocID="{CBD8DBFD-69E7-47B5-ABA8-F9F2411C47CA}" presName="space" presStyleCnt="0"/>
      <dgm:spPr/>
    </dgm:pt>
    <dgm:pt modelId="{AA78569F-F711-4D88-A721-B502353ED0CC}" type="pres">
      <dgm:prSet presAssocID="{F756E8BC-3098-4684-B716-6DCC2313159F}" presName="Name5" presStyleLbl="vennNode1" presStyleIdx="1" presStyleCnt="3">
        <dgm:presLayoutVars>
          <dgm:bulletEnabled val="1"/>
        </dgm:presLayoutVars>
      </dgm:prSet>
      <dgm:spPr/>
    </dgm:pt>
    <dgm:pt modelId="{7F774C6B-DDCF-43DB-AEE4-F3D06229A597}" type="pres">
      <dgm:prSet presAssocID="{99FB322A-4811-4670-8101-D09318D3F107}" presName="space" presStyleCnt="0"/>
      <dgm:spPr/>
    </dgm:pt>
    <dgm:pt modelId="{ECF40DE9-F688-496F-97FF-2B1869D9EA9A}" type="pres">
      <dgm:prSet presAssocID="{C9F5D940-30B6-4C86-B310-9934CEDB9BC1}" presName="Name5" presStyleLbl="vennNode1" presStyleIdx="2" presStyleCnt="3">
        <dgm:presLayoutVars>
          <dgm:bulletEnabled val="1"/>
        </dgm:presLayoutVars>
      </dgm:prSet>
      <dgm:spPr/>
    </dgm:pt>
  </dgm:ptLst>
  <dgm:cxnLst>
    <dgm:cxn modelId="{949CE020-75FE-42F6-AC10-E62FC8F4D02A}" type="presOf" srcId="{218C11E1-0209-40DD-82E5-48C9406CB02B}" destId="{C03175D4-D13D-4306-B6C0-CB679225829F}" srcOrd="0" destOrd="0" presId="urn:microsoft.com/office/officeart/2005/8/layout/venn3"/>
    <dgm:cxn modelId="{8BDF4623-27F5-4B2C-AD5C-FD70F144F176}" srcId="{75844034-47AB-40C5-8F27-173F009777AF}" destId="{218C11E1-0209-40DD-82E5-48C9406CB02B}" srcOrd="0" destOrd="0" parTransId="{5C42B0D2-6194-4FA8-AEBF-10D04AB53BCB}" sibTransId="{CBD8DBFD-69E7-47B5-ABA8-F9F2411C47CA}"/>
    <dgm:cxn modelId="{6527F542-038B-44CD-8AF9-1C437AC0E72D}" type="presOf" srcId="{75844034-47AB-40C5-8F27-173F009777AF}" destId="{459A1088-1468-4E01-9C40-008C3A3D502B}" srcOrd="0" destOrd="0" presId="urn:microsoft.com/office/officeart/2005/8/layout/venn3"/>
    <dgm:cxn modelId="{D1338C53-8809-4CE2-A5A9-CF52CE4CF08A}" type="presOf" srcId="{C9F5D940-30B6-4C86-B310-9934CEDB9BC1}" destId="{ECF40DE9-F688-496F-97FF-2B1869D9EA9A}" srcOrd="0" destOrd="0" presId="urn:microsoft.com/office/officeart/2005/8/layout/venn3"/>
    <dgm:cxn modelId="{E33CAE7A-5311-47EC-9C19-33D6AAF58046}" srcId="{75844034-47AB-40C5-8F27-173F009777AF}" destId="{F756E8BC-3098-4684-B716-6DCC2313159F}" srcOrd="1" destOrd="0" parTransId="{C10B0E38-C2B7-49E5-94DF-C29E06360075}" sibTransId="{99FB322A-4811-4670-8101-D09318D3F107}"/>
    <dgm:cxn modelId="{A0C62FA1-B741-4635-97A9-F368CC20E202}" srcId="{75844034-47AB-40C5-8F27-173F009777AF}" destId="{C9F5D940-30B6-4C86-B310-9934CEDB9BC1}" srcOrd="2" destOrd="0" parTransId="{137D69CB-A005-4FA2-B7E9-C6263328397A}" sibTransId="{3BDA2D98-F764-4E46-8061-7B96D44AC991}"/>
    <dgm:cxn modelId="{4484CCD5-FA0B-4B6A-9491-C57C197EAA90}" type="presOf" srcId="{F756E8BC-3098-4684-B716-6DCC2313159F}" destId="{AA78569F-F711-4D88-A721-B502353ED0CC}" srcOrd="0" destOrd="0" presId="urn:microsoft.com/office/officeart/2005/8/layout/venn3"/>
    <dgm:cxn modelId="{05D3E4F4-CB2A-408E-A259-EE33B6FA412B}" type="presParOf" srcId="{459A1088-1468-4E01-9C40-008C3A3D502B}" destId="{C03175D4-D13D-4306-B6C0-CB679225829F}" srcOrd="0" destOrd="0" presId="urn:microsoft.com/office/officeart/2005/8/layout/venn3"/>
    <dgm:cxn modelId="{A5449744-DF97-4BB2-941B-B0B362296346}" type="presParOf" srcId="{459A1088-1468-4E01-9C40-008C3A3D502B}" destId="{C118332D-9A92-42CF-95DE-0F8D115A6BDE}" srcOrd="1" destOrd="0" presId="urn:microsoft.com/office/officeart/2005/8/layout/venn3"/>
    <dgm:cxn modelId="{00F463C5-8027-4695-98E4-A9178D30190F}" type="presParOf" srcId="{459A1088-1468-4E01-9C40-008C3A3D502B}" destId="{AA78569F-F711-4D88-A721-B502353ED0CC}" srcOrd="2" destOrd="0" presId="urn:microsoft.com/office/officeart/2005/8/layout/venn3"/>
    <dgm:cxn modelId="{F7F2B569-DA79-4135-96BB-70066B7541F0}" type="presParOf" srcId="{459A1088-1468-4E01-9C40-008C3A3D502B}" destId="{7F774C6B-DDCF-43DB-AEE4-F3D06229A597}" srcOrd="3" destOrd="0" presId="urn:microsoft.com/office/officeart/2005/8/layout/venn3"/>
    <dgm:cxn modelId="{A6928F4D-F830-4E14-9C18-D8DEF5D39D5A}" type="presParOf" srcId="{459A1088-1468-4E01-9C40-008C3A3D502B}" destId="{ECF40DE9-F688-496F-97FF-2B1869D9EA9A}" srcOrd="4"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62C21-1C3D-45C3-9B8A-3346E51EE432}">
      <dsp:nvSpPr>
        <dsp:cNvPr id="0" name=""/>
        <dsp:cNvSpPr/>
      </dsp:nvSpPr>
      <dsp:spPr>
        <a:xfrm>
          <a:off x="6773" y="0"/>
          <a:ext cx="1678103" cy="4670612"/>
        </a:xfrm>
        <a:prstGeom prst="roundRect">
          <a:avLst>
            <a:gd name="adj" fmla="val 1000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Low" defTabSz="800100" rtl="1">
            <a:lnSpc>
              <a:spcPct val="90000"/>
            </a:lnSpc>
            <a:spcBef>
              <a:spcPct val="0"/>
            </a:spcBef>
            <a:spcAft>
              <a:spcPct val="35000"/>
            </a:spcAft>
            <a:buNone/>
          </a:pPr>
          <a:r>
            <a:rPr lang="ar-SA" sz="1800" b="1" kern="1200" dirty="0">
              <a:solidFill>
                <a:schemeClr val="bg1"/>
              </a:solidFill>
              <a:cs typeface="B Titr" panose="00000700000000000000" pitchFamily="2" charset="-78"/>
            </a:rPr>
            <a:t>کشور ما از لحاظ مصرف سرانه نان، یکی از پرمصرف‌ترین کشورهای جهان است</a:t>
          </a:r>
          <a:r>
            <a:rPr lang="fa-IR" sz="1800" b="1" kern="1200" dirty="0">
              <a:solidFill>
                <a:schemeClr val="bg1"/>
              </a:solidFill>
              <a:cs typeface="B Titr" panose="00000700000000000000" pitchFamily="2" charset="-78"/>
            </a:rPr>
            <a:t> بنابراین </a:t>
          </a:r>
          <a:r>
            <a:rPr lang="ar-SA" sz="1800" b="1" kern="1200" dirty="0">
              <a:solidFill>
                <a:schemeClr val="bg1"/>
              </a:solidFill>
              <a:cs typeface="B Titr" panose="00000700000000000000" pitchFamily="2" charset="-78"/>
            </a:rPr>
            <a:t>کیفیت آن به صورت مستقیم بر سلامت جامعه اثر می گذارد. </a:t>
          </a:r>
          <a:endParaRPr lang="fa-IR" sz="1800" b="1" kern="1200" dirty="0">
            <a:solidFill>
              <a:schemeClr val="bg1"/>
            </a:solidFill>
            <a:cs typeface="B Titr" panose="00000700000000000000" pitchFamily="2" charset="-78"/>
          </a:endParaRPr>
        </a:p>
      </dsp:txBody>
      <dsp:txXfrm>
        <a:off x="55923" y="49150"/>
        <a:ext cx="1579803" cy="4572312"/>
      </dsp:txXfrm>
    </dsp:sp>
    <dsp:sp modelId="{D2AD6469-20AB-4C84-8EA8-12F04A863292}">
      <dsp:nvSpPr>
        <dsp:cNvPr id="0" name=""/>
        <dsp:cNvSpPr/>
      </dsp:nvSpPr>
      <dsp:spPr>
        <a:xfrm>
          <a:off x="1929425" y="0"/>
          <a:ext cx="1117299" cy="4670612"/>
        </a:xfrm>
        <a:prstGeom prst="roundRect">
          <a:avLst>
            <a:gd name="adj" fmla="val 10000"/>
          </a:avLst>
        </a:prstGeom>
        <a:solidFill>
          <a:srgbClr val="C0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Low" defTabSz="800100" rtl="1">
            <a:lnSpc>
              <a:spcPct val="90000"/>
            </a:lnSpc>
            <a:spcBef>
              <a:spcPct val="0"/>
            </a:spcBef>
            <a:spcAft>
              <a:spcPct val="35000"/>
            </a:spcAft>
            <a:buNone/>
          </a:pPr>
          <a:r>
            <a:rPr lang="ar-SA" sz="1800" b="1" kern="1200" dirty="0">
              <a:solidFill>
                <a:schemeClr val="bg1"/>
              </a:solidFill>
              <a:cs typeface="B Titr" panose="00000700000000000000" pitchFamily="2" charset="-78"/>
            </a:rPr>
            <a:t>نان مهم ترین تامین کننده </a:t>
          </a:r>
          <a:r>
            <a:rPr lang="fa-IR" sz="1800" b="1" kern="1200" dirty="0">
              <a:solidFill>
                <a:schemeClr val="bg1"/>
              </a:solidFill>
              <a:cs typeface="B Titr" panose="00000700000000000000" pitchFamily="2" charset="-78"/>
            </a:rPr>
            <a:t>انرژی </a:t>
          </a:r>
          <a:r>
            <a:rPr lang="ar-SA" sz="1800" b="1" kern="1200" dirty="0">
              <a:solidFill>
                <a:schemeClr val="bg1"/>
              </a:solidFill>
              <a:cs typeface="B Titr" panose="00000700000000000000" pitchFamily="2" charset="-78"/>
            </a:rPr>
            <a:t>دریافتی خانوارهای شهری و روستایی کشور است. </a:t>
          </a:r>
          <a:endParaRPr lang="fa-IR" sz="1800" b="1" kern="1200" dirty="0">
            <a:solidFill>
              <a:schemeClr val="bg1"/>
            </a:solidFill>
            <a:cs typeface="B Titr" panose="00000700000000000000" pitchFamily="2" charset="-78"/>
          </a:endParaRPr>
        </a:p>
      </dsp:txBody>
      <dsp:txXfrm>
        <a:off x="1962150" y="32725"/>
        <a:ext cx="1051849" cy="4605162"/>
      </dsp:txXfrm>
    </dsp:sp>
    <dsp:sp modelId="{5C96EB70-6E16-4932-BF3F-F3D2CE1F1A73}">
      <dsp:nvSpPr>
        <dsp:cNvPr id="0" name=""/>
        <dsp:cNvSpPr/>
      </dsp:nvSpPr>
      <dsp:spPr>
        <a:xfrm>
          <a:off x="3291274" y="0"/>
          <a:ext cx="1201581" cy="4670612"/>
        </a:xfrm>
        <a:prstGeom prst="roundRect">
          <a:avLst>
            <a:gd name="adj" fmla="val 10000"/>
          </a:avLst>
        </a:prstGeom>
        <a:solidFill>
          <a:schemeClr val="accent6">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Low" defTabSz="800100" rtl="1">
            <a:lnSpc>
              <a:spcPct val="90000"/>
            </a:lnSpc>
            <a:spcBef>
              <a:spcPct val="0"/>
            </a:spcBef>
            <a:spcAft>
              <a:spcPct val="35000"/>
            </a:spcAft>
            <a:buNone/>
          </a:pPr>
          <a:r>
            <a:rPr lang="ar-SA" sz="1800" b="1" kern="1200" dirty="0">
              <a:solidFill>
                <a:schemeClr val="bg1"/>
              </a:solidFill>
              <a:cs typeface="B Titr" panose="00000700000000000000" pitchFamily="2" charset="-78"/>
            </a:rPr>
            <a:t>نان به عنوان غذای غالب، سهم عمده‌ای در الگوی مصرف خانوارها دارد </a:t>
          </a:r>
          <a:r>
            <a:rPr lang="fa-IR" sz="1800" b="1" kern="1200" dirty="0">
              <a:solidFill>
                <a:schemeClr val="bg1"/>
              </a:solidFill>
              <a:cs typeface="B Titr" panose="00000700000000000000" pitchFamily="2" charset="-78"/>
            </a:rPr>
            <a:t>.</a:t>
          </a:r>
        </a:p>
      </dsp:txBody>
      <dsp:txXfrm>
        <a:off x="3326467" y="35193"/>
        <a:ext cx="1131195" cy="4600226"/>
      </dsp:txXfrm>
    </dsp:sp>
    <dsp:sp modelId="{3F02761D-59E8-4BB8-B8A0-A8E0DCC13C04}">
      <dsp:nvSpPr>
        <dsp:cNvPr id="0" name=""/>
        <dsp:cNvSpPr/>
      </dsp:nvSpPr>
      <dsp:spPr>
        <a:xfrm>
          <a:off x="4737404" y="0"/>
          <a:ext cx="1696473" cy="4670612"/>
        </a:xfrm>
        <a:prstGeom prst="roundRect">
          <a:avLst>
            <a:gd name="adj" fmla="val 10000"/>
          </a:avLst>
        </a:prstGeom>
        <a:solidFill>
          <a:srgbClr val="B4521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Low" defTabSz="800100" rtl="1">
            <a:lnSpc>
              <a:spcPct val="90000"/>
            </a:lnSpc>
            <a:spcBef>
              <a:spcPct val="0"/>
            </a:spcBef>
            <a:spcAft>
              <a:spcPct val="35000"/>
            </a:spcAft>
            <a:buNone/>
          </a:pPr>
          <a:r>
            <a:rPr lang="ar-SA" sz="1800" b="1" kern="1200" dirty="0">
              <a:solidFill>
                <a:schemeClr val="bg1"/>
              </a:solidFill>
              <a:cs typeface="B Titr" panose="00000700000000000000" pitchFamily="2" charset="-78"/>
            </a:rPr>
            <a:t>ایرانیان یکی از پرمصرف ترین جمعیت های جهانی نان هستند. متوسط سرانه سالانه نان در ایران 37 تا 40 درصد بیش از متوسط مصرف سرانه سالانه کشورهای خاورمیانه است</a:t>
          </a:r>
          <a:r>
            <a:rPr lang="en-US" sz="1800" b="1" kern="1200" dirty="0">
              <a:solidFill>
                <a:schemeClr val="bg1"/>
              </a:solidFill>
              <a:cs typeface="B Titr" panose="00000700000000000000" pitchFamily="2" charset="-78"/>
            </a:rPr>
            <a:t>. </a:t>
          </a:r>
          <a:endParaRPr lang="fa-IR" sz="1800" b="1" kern="1200" dirty="0">
            <a:solidFill>
              <a:schemeClr val="bg1"/>
            </a:solidFill>
            <a:cs typeface="B Titr" panose="00000700000000000000" pitchFamily="2" charset="-78"/>
          </a:endParaRPr>
        </a:p>
      </dsp:txBody>
      <dsp:txXfrm>
        <a:off x="4787092" y="49688"/>
        <a:ext cx="1597097" cy="4571236"/>
      </dsp:txXfrm>
    </dsp:sp>
    <dsp:sp modelId="{BB996F7B-6634-434C-8CBF-E6148F75EDC7}">
      <dsp:nvSpPr>
        <dsp:cNvPr id="0" name=""/>
        <dsp:cNvSpPr/>
      </dsp:nvSpPr>
      <dsp:spPr>
        <a:xfrm>
          <a:off x="6678427" y="0"/>
          <a:ext cx="1802182" cy="4670612"/>
        </a:xfrm>
        <a:prstGeom prst="roundRect">
          <a:avLst>
            <a:gd name="adj" fmla="val 10000"/>
          </a:avLst>
        </a:prstGeom>
        <a:solidFill>
          <a:schemeClr val="accent6">
            <a:lumMod val="75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Low" defTabSz="800100" rtl="1">
            <a:lnSpc>
              <a:spcPct val="90000"/>
            </a:lnSpc>
            <a:spcBef>
              <a:spcPct val="0"/>
            </a:spcBef>
            <a:spcAft>
              <a:spcPct val="35000"/>
            </a:spcAft>
            <a:buNone/>
          </a:pPr>
          <a:r>
            <a:rPr lang="ar-SA" sz="1800" b="1" kern="1200" dirty="0">
              <a:solidFill>
                <a:schemeClr val="bg1"/>
              </a:solidFill>
              <a:cs typeface="B Titr" panose="00000700000000000000" pitchFamily="2" charset="-78"/>
            </a:rPr>
            <a:t>قسمت قابل توجه از انرژی و پروتئین (بیش از 45% نیازروزانه)</a:t>
          </a:r>
          <a:r>
            <a:rPr lang="fa-IR" sz="1800" b="1" kern="1200" dirty="0">
              <a:solidFill>
                <a:schemeClr val="bg1"/>
              </a:solidFill>
              <a:cs typeface="B Titr" panose="00000700000000000000" pitchFamily="2" charset="-78"/>
            </a:rPr>
            <a:t> و</a:t>
          </a:r>
          <a:r>
            <a:rPr lang="ar-SA" sz="1800" b="1" kern="1200" dirty="0">
              <a:solidFill>
                <a:schemeClr val="bg1"/>
              </a:solidFill>
              <a:cs typeface="B Titr" panose="00000700000000000000" pitchFamily="2" charset="-78"/>
            </a:rPr>
            <a:t> املاح معدنی مثل فسفر و ویتامین های گروه </a:t>
          </a:r>
          <a:r>
            <a:rPr lang="en-US" sz="1800" b="1" kern="1200" dirty="0">
              <a:solidFill>
                <a:schemeClr val="bg1"/>
              </a:solidFill>
              <a:cs typeface="B Titr" panose="00000700000000000000" pitchFamily="2" charset="-78"/>
            </a:rPr>
            <a:t>B </a:t>
          </a:r>
          <a:r>
            <a:rPr lang="fa-IR" sz="1800" b="1" kern="1200" dirty="0">
              <a:solidFill>
                <a:schemeClr val="bg1"/>
              </a:solidFill>
              <a:cs typeface="B Titr" panose="00000700000000000000" pitchFamily="2" charset="-78"/>
            </a:rPr>
            <a:t> مورد نیاز ازطریق نان تامین می شود.</a:t>
          </a:r>
        </a:p>
      </dsp:txBody>
      <dsp:txXfrm>
        <a:off x="6731211" y="52784"/>
        <a:ext cx="1696614" cy="4565044"/>
      </dsp:txXfrm>
    </dsp:sp>
    <dsp:sp modelId="{F8725B2C-E266-4416-8A6D-C9846D4EBF89}">
      <dsp:nvSpPr>
        <dsp:cNvPr id="0" name=""/>
        <dsp:cNvSpPr/>
      </dsp:nvSpPr>
      <dsp:spPr>
        <a:xfrm>
          <a:off x="8725159" y="0"/>
          <a:ext cx="1783667" cy="4670612"/>
        </a:xfrm>
        <a:prstGeom prst="roundRect">
          <a:avLst>
            <a:gd name="adj" fmla="val 10000"/>
          </a:avLst>
        </a:prstGeom>
        <a:solidFill>
          <a:srgbClr val="7030A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Low" defTabSz="800100" rtl="1">
            <a:lnSpc>
              <a:spcPct val="90000"/>
            </a:lnSpc>
            <a:spcBef>
              <a:spcPct val="0"/>
            </a:spcBef>
            <a:spcAft>
              <a:spcPct val="35000"/>
            </a:spcAft>
            <a:buNone/>
          </a:pPr>
          <a:r>
            <a:rPr lang="fa-IR" sz="1800" b="1" kern="1200" dirty="0">
              <a:solidFill>
                <a:schemeClr val="bg1"/>
              </a:solidFill>
              <a:cs typeface="B Titr" panose="00000700000000000000" pitchFamily="2" charset="-78"/>
            </a:rPr>
            <a:t>نان مطلوب  شاخص گلیسمی پایین‌تری داشته ، منبع مهمی از پروتئین‌هاست و حاوی فیبر غذایی، ویتامین‌ها، منیزیم، می باشد. </a:t>
          </a:r>
        </a:p>
      </dsp:txBody>
      <dsp:txXfrm>
        <a:off x="8777401" y="52242"/>
        <a:ext cx="1679183" cy="456612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7DB1C7-1C0C-4E86-A72F-AA89675A134A}">
      <dsp:nvSpPr>
        <dsp:cNvPr id="0" name=""/>
        <dsp:cNvSpPr/>
      </dsp:nvSpPr>
      <dsp:spPr>
        <a:xfrm>
          <a:off x="5449010" y="2842342"/>
          <a:ext cx="2343885" cy="1523525"/>
        </a:xfrm>
        <a:prstGeom prst="round2SameRect">
          <a:avLst/>
        </a:prstGeom>
        <a:solidFill>
          <a:srgbClr val="7030A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40640" rIns="121920" bIns="40640" numCol="1" spcCol="1270" anchor="ctr" anchorCtr="0">
          <a:noAutofit/>
        </a:bodyPr>
        <a:lstStyle/>
        <a:p>
          <a:pPr marL="0" lvl="0" indent="0" algn="ctr" defTabSz="1422400" rtl="1">
            <a:lnSpc>
              <a:spcPct val="90000"/>
            </a:lnSpc>
            <a:spcBef>
              <a:spcPct val="0"/>
            </a:spcBef>
            <a:spcAft>
              <a:spcPct val="35000"/>
            </a:spcAft>
            <a:buNone/>
          </a:pPr>
          <a:r>
            <a:rPr lang="fa-IR" sz="3200" b="1" kern="1200" dirty="0">
              <a:solidFill>
                <a:schemeClr val="bg1"/>
              </a:solidFill>
              <a:cs typeface="B Nazanin" panose="00000400000000000000" pitchFamily="2" charset="-78"/>
            </a:rPr>
            <a:t>مهمترین مزایا</a:t>
          </a:r>
          <a:endParaRPr lang="fa-IR" sz="3200" kern="1200" dirty="0">
            <a:solidFill>
              <a:schemeClr val="bg1"/>
            </a:solidFill>
            <a:cs typeface="B Nazanin" panose="00000400000000000000" pitchFamily="2" charset="-78"/>
          </a:endParaRPr>
        </a:p>
      </dsp:txBody>
      <dsp:txXfrm>
        <a:off x="5523382" y="2916714"/>
        <a:ext cx="2195141" cy="1449153"/>
      </dsp:txXfrm>
    </dsp:sp>
    <dsp:sp modelId="{24950493-9FE8-422D-AC6A-F95B3A80EA01}">
      <dsp:nvSpPr>
        <dsp:cNvPr id="0" name=""/>
        <dsp:cNvSpPr/>
      </dsp:nvSpPr>
      <dsp:spPr>
        <a:xfrm>
          <a:off x="2908752" y="2842387"/>
          <a:ext cx="2343885" cy="1523525"/>
        </a:xfrm>
        <a:prstGeom prst="round2SameRect">
          <a:avLst/>
        </a:prstGeom>
        <a:solidFill>
          <a:schemeClr val="accent2">
            <a:lumMod val="50000"/>
            <a:alpha val="82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20320" rIns="60960" bIns="2032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prstClr val="white"/>
              </a:solidFill>
              <a:latin typeface="Calibri" panose="020F0502020204030204"/>
              <a:ea typeface="+mn-ea"/>
              <a:cs typeface="B Titr" panose="00000700000000000000" pitchFamily="2" charset="-78"/>
            </a:rPr>
            <a:t>عدم استفاده از جوش شیرین یکی از مهم ترین مزایای روش صنعتی پخت نان است.</a:t>
          </a:r>
        </a:p>
      </dsp:txBody>
      <dsp:txXfrm>
        <a:off x="2983124" y="2916759"/>
        <a:ext cx="2195141" cy="1449153"/>
      </dsp:txXfrm>
    </dsp:sp>
    <dsp:sp modelId="{1C471FD2-675A-409F-9DC6-2A7933E1A99A}">
      <dsp:nvSpPr>
        <dsp:cNvPr id="0" name=""/>
        <dsp:cNvSpPr/>
      </dsp:nvSpPr>
      <dsp:spPr>
        <a:xfrm>
          <a:off x="4277102" y="1237902"/>
          <a:ext cx="2343885" cy="1523525"/>
        </a:xfrm>
        <a:prstGeom prst="round2SameRect">
          <a:avLst/>
        </a:prstGeom>
        <a:solidFill>
          <a:srgbClr val="B45210">
            <a:alpha val="7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20320" rIns="60960" bIns="2032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schemeClr val="bg1"/>
              </a:solidFill>
              <a:cs typeface="B Titr" panose="00000700000000000000" pitchFamily="2" charset="-78"/>
            </a:rPr>
            <a:t>از آنجایی که نیروی انسانی کمتری در پخت نان دخالت دارند خطرآلودگی نیزکاهش پیدا می کند.</a:t>
          </a:r>
          <a:endParaRPr lang="fa-IR" sz="1600" kern="1200" dirty="0">
            <a:solidFill>
              <a:schemeClr val="bg1"/>
            </a:solidFill>
            <a:cs typeface="B Titr" panose="00000700000000000000" pitchFamily="2" charset="-78"/>
          </a:endParaRPr>
        </a:p>
      </dsp:txBody>
      <dsp:txXfrm>
        <a:off x="4351474" y="1312274"/>
        <a:ext cx="2195141" cy="1449153"/>
      </dsp:txXfrm>
    </dsp:sp>
    <dsp:sp modelId="{F43CC28C-4AD5-4C67-B50A-21AA464EB24F}">
      <dsp:nvSpPr>
        <dsp:cNvPr id="0" name=""/>
        <dsp:cNvSpPr/>
      </dsp:nvSpPr>
      <dsp:spPr>
        <a:xfrm>
          <a:off x="6620974" y="1237892"/>
          <a:ext cx="2343885" cy="1523525"/>
        </a:xfrm>
        <a:prstGeom prst="round2SameRect">
          <a:avLst/>
        </a:prstGeom>
        <a:solidFill>
          <a:schemeClr val="accent1">
            <a:lumMod val="50000"/>
            <a:alpha val="66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20320" rIns="60960" bIns="2032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schemeClr val="bg1"/>
              </a:solidFill>
              <a:cs typeface="B Titr" panose="00000700000000000000" pitchFamily="2" charset="-78"/>
            </a:rPr>
            <a:t>تمام مراحل پخت در نان صنعتی توسط دستگاه های مختلف به صورت خودکار و مکانیزه انجام می شود.</a:t>
          </a:r>
          <a:endParaRPr lang="fa-IR" sz="1600" kern="1200" dirty="0">
            <a:solidFill>
              <a:schemeClr val="bg1"/>
            </a:solidFill>
            <a:cs typeface="B Titr" panose="00000700000000000000" pitchFamily="2" charset="-78"/>
          </a:endParaRPr>
        </a:p>
      </dsp:txBody>
      <dsp:txXfrm>
        <a:off x="6695346" y="1312264"/>
        <a:ext cx="2195141" cy="1449153"/>
      </dsp:txXfrm>
    </dsp:sp>
    <dsp:sp modelId="{A9CD37A0-F222-4425-A5DD-64A644E9E959}">
      <dsp:nvSpPr>
        <dsp:cNvPr id="0" name=""/>
        <dsp:cNvSpPr/>
      </dsp:nvSpPr>
      <dsp:spPr>
        <a:xfrm>
          <a:off x="7985488" y="2842337"/>
          <a:ext cx="2343885" cy="1523525"/>
        </a:xfrm>
        <a:prstGeom prst="round2SameRect">
          <a:avLst/>
        </a:prstGeom>
        <a:solidFill>
          <a:schemeClr val="accent6">
            <a:lumMod val="50000"/>
            <a:alpha val="58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20320" rIns="60960" bIns="2032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prstClr val="white"/>
              </a:solidFill>
              <a:latin typeface="Calibri" panose="020F0502020204030204"/>
              <a:ea typeface="+mn-ea"/>
              <a:cs typeface="B Titr" panose="00000700000000000000" pitchFamily="2" charset="-78"/>
            </a:rPr>
            <a:t>پخت نان در روش صنعتی با حرارت غیر مستقیم صورت می گیرد. </a:t>
          </a:r>
        </a:p>
      </dsp:txBody>
      <dsp:txXfrm>
        <a:off x="8059860" y="2916709"/>
        <a:ext cx="2195141" cy="1449153"/>
      </dsp:txXfrm>
    </dsp:sp>
    <dsp:sp modelId="{3950B93E-5A70-489C-8358-40CEA4404027}">
      <dsp:nvSpPr>
        <dsp:cNvPr id="0" name=""/>
        <dsp:cNvSpPr/>
      </dsp:nvSpPr>
      <dsp:spPr>
        <a:xfrm>
          <a:off x="5449034" y="4546678"/>
          <a:ext cx="2343885" cy="1523525"/>
        </a:xfrm>
        <a:prstGeom prst="round2SameRect">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20320" rIns="60960" bIns="2032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prstClr val="white"/>
              </a:solidFill>
              <a:latin typeface="Calibri" panose="020F0502020204030204"/>
              <a:ea typeface="+mn-ea"/>
              <a:cs typeface="B Titr" panose="00000700000000000000" pitchFamily="2" charset="-78"/>
            </a:rPr>
            <a:t>در روش صنعتی نانهای تولیدی با بسته بندی مناسب عرضه می شود.</a:t>
          </a:r>
        </a:p>
      </dsp:txBody>
      <dsp:txXfrm>
        <a:off x="5523406" y="4621050"/>
        <a:ext cx="2195141" cy="144915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1DE4FC-ADAD-407B-AA8C-0A0BE13FB84D}">
      <dsp:nvSpPr>
        <dsp:cNvPr id="0" name=""/>
        <dsp:cNvSpPr/>
      </dsp:nvSpPr>
      <dsp:spPr>
        <a:xfrm>
          <a:off x="0" y="0"/>
          <a:ext cx="11207573" cy="397023"/>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r" defTabSz="1066800" rtl="1">
            <a:lnSpc>
              <a:spcPct val="90000"/>
            </a:lnSpc>
            <a:spcBef>
              <a:spcPct val="0"/>
            </a:spcBef>
            <a:spcAft>
              <a:spcPct val="35000"/>
            </a:spcAft>
            <a:buNone/>
          </a:pPr>
          <a:r>
            <a:rPr lang="fa-IR" sz="2400" b="1" kern="1200" dirty="0">
              <a:solidFill>
                <a:schemeClr val="bg1"/>
              </a:solidFill>
              <a:cs typeface="B Titr" panose="00000700000000000000" pitchFamily="2" charset="-78"/>
            </a:rPr>
            <a:t>نانهایی که به صورت مکانیزه در کارخانجات بدون دخالت دست و با حرارت غیر مسقیم پخته می شوند.</a:t>
          </a:r>
          <a:endParaRPr lang="fa-IR" sz="2400" kern="1200" dirty="0">
            <a:solidFill>
              <a:schemeClr val="bg1"/>
            </a:solidFill>
            <a:cs typeface="B Titr" panose="00000700000000000000" pitchFamily="2" charset="-78"/>
          </a:endParaRPr>
        </a:p>
      </dsp:txBody>
      <dsp:txXfrm>
        <a:off x="19381" y="19381"/>
        <a:ext cx="11168811" cy="35826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A5D5A-1BB3-4DE7-8D56-BF785D21A571}">
      <dsp:nvSpPr>
        <dsp:cNvPr id="0" name=""/>
        <dsp:cNvSpPr/>
      </dsp:nvSpPr>
      <dsp:spPr>
        <a:xfrm>
          <a:off x="-334195" y="1757055"/>
          <a:ext cx="4158583" cy="2755087"/>
        </a:xfrm>
        <a:prstGeom prst="chevron">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vert"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cs typeface="B Nazanin" panose="00000400000000000000" pitchFamily="2" charset="-78"/>
            </a:rPr>
            <a:t>علل استفاده‏</a:t>
          </a:r>
          <a:endParaRPr lang="fa-IR" sz="4000" kern="1200" dirty="0">
            <a:cs typeface="B Nazanin" panose="00000400000000000000" pitchFamily="2" charset="-78"/>
          </a:endParaRPr>
        </a:p>
      </dsp:txBody>
      <dsp:txXfrm rot="-5400000">
        <a:off x="367554" y="2432850"/>
        <a:ext cx="2755087" cy="1403496"/>
      </dsp:txXfrm>
    </dsp:sp>
    <dsp:sp modelId="{37F9B5B0-E176-46AD-B548-B98550081BFE}">
      <dsp:nvSpPr>
        <dsp:cNvPr id="0" name=""/>
        <dsp:cNvSpPr/>
      </dsp:nvSpPr>
      <dsp:spPr>
        <a:xfrm rot="5400000">
          <a:off x="5393520" y="-70719"/>
          <a:ext cx="3528731" cy="6715427"/>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r" defTabSz="1155700" rtl="1">
            <a:lnSpc>
              <a:spcPct val="90000"/>
            </a:lnSpc>
            <a:spcBef>
              <a:spcPct val="0"/>
            </a:spcBef>
            <a:spcAft>
              <a:spcPct val="15000"/>
            </a:spcAft>
            <a:buChar char="•"/>
          </a:pPr>
          <a:r>
            <a:rPr lang="ar-SA" sz="2600" b="1" kern="1200" dirty="0">
              <a:cs typeface="B Nazanin" panose="00000400000000000000" pitchFamily="2" charset="-78"/>
            </a:rPr>
            <a:t>ایجاد برآمدگی های زیبا روی سطح نان</a:t>
          </a:r>
          <a:endParaRPr lang="fa-IR" sz="2600" kern="1200" dirty="0">
            <a:cs typeface="B Nazanin" panose="00000400000000000000" pitchFamily="2" charset="-78"/>
          </a:endParaRPr>
        </a:p>
        <a:p>
          <a:pPr marL="228600" lvl="1" indent="-228600" algn="r" defTabSz="1155700" rtl="1">
            <a:lnSpc>
              <a:spcPct val="90000"/>
            </a:lnSpc>
            <a:spcBef>
              <a:spcPct val="0"/>
            </a:spcBef>
            <a:spcAft>
              <a:spcPct val="15000"/>
            </a:spcAft>
            <a:buChar char="•"/>
          </a:pPr>
          <a:r>
            <a:rPr lang="ar-SA" sz="2600" b="1" kern="1200">
              <a:cs typeface="B Nazanin" panose="00000400000000000000" pitchFamily="2" charset="-78"/>
            </a:rPr>
            <a:t>جلوگیری از سفت و لاستیکی شدن نان </a:t>
          </a:r>
          <a:endParaRPr lang="fa-IR" sz="2600" kern="1200">
            <a:cs typeface="B Nazanin" panose="00000400000000000000" pitchFamily="2" charset="-78"/>
          </a:endParaRPr>
        </a:p>
        <a:p>
          <a:pPr marL="228600" lvl="1" indent="-228600" algn="r" defTabSz="1155700" rtl="1">
            <a:lnSpc>
              <a:spcPct val="90000"/>
            </a:lnSpc>
            <a:spcBef>
              <a:spcPct val="0"/>
            </a:spcBef>
            <a:spcAft>
              <a:spcPct val="15000"/>
            </a:spcAft>
            <a:buChar char="•"/>
          </a:pPr>
          <a:r>
            <a:rPr lang="ar-SA" sz="2600" b="1" kern="1200" dirty="0">
              <a:cs typeface="B Nazanin" panose="00000400000000000000" pitchFamily="2" charset="-78"/>
            </a:rPr>
            <a:t>تسریع در زمان تخمیر </a:t>
          </a:r>
          <a:endParaRPr lang="fa-IR" sz="2600" kern="1200" dirty="0">
            <a:cs typeface="B Nazanin" panose="00000400000000000000" pitchFamily="2" charset="-78"/>
          </a:endParaRPr>
        </a:p>
        <a:p>
          <a:pPr marL="228600" lvl="1" indent="-228600" algn="r" defTabSz="1155700" rtl="1">
            <a:lnSpc>
              <a:spcPct val="90000"/>
            </a:lnSpc>
            <a:spcBef>
              <a:spcPct val="0"/>
            </a:spcBef>
            <a:spcAft>
              <a:spcPct val="15000"/>
            </a:spcAft>
            <a:buChar char="•"/>
          </a:pPr>
          <a:r>
            <a:rPr lang="ar-SA" sz="2600" b="1" kern="1200" dirty="0">
              <a:cs typeface="B Nazanin" panose="00000400000000000000" pitchFamily="2" charset="-78"/>
            </a:rPr>
            <a:t>ارزان تر بودن نسبت به مخمر </a:t>
          </a:r>
          <a:endParaRPr lang="fa-IR" sz="2600" kern="1200" dirty="0">
            <a:cs typeface="B Nazanin" panose="00000400000000000000" pitchFamily="2" charset="-78"/>
          </a:endParaRPr>
        </a:p>
        <a:p>
          <a:pPr marL="228600" lvl="1" indent="-228600" algn="r" defTabSz="1155700" rtl="1">
            <a:lnSpc>
              <a:spcPct val="90000"/>
            </a:lnSpc>
            <a:spcBef>
              <a:spcPct val="0"/>
            </a:spcBef>
            <a:spcAft>
              <a:spcPct val="15000"/>
            </a:spcAft>
            <a:buChar char="•"/>
          </a:pPr>
          <a:r>
            <a:rPr lang="ar-SA" sz="2600" b="1" kern="1200">
              <a:cs typeface="B Nazanin" panose="00000400000000000000" pitchFamily="2" charset="-78"/>
            </a:rPr>
            <a:t>ناآگاهی برخی از نانوایان از عوارض مصرف جوش‌شیرین</a:t>
          </a:r>
          <a:endParaRPr lang="fa-IR" sz="2600" kern="1200">
            <a:cs typeface="B Nazanin" panose="00000400000000000000" pitchFamily="2" charset="-78"/>
          </a:endParaRPr>
        </a:p>
      </dsp:txBody>
      <dsp:txXfrm rot="-5400000">
        <a:off x="3800172" y="1694887"/>
        <a:ext cx="6543169" cy="318421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455D59-ECD5-4918-B59B-008E8CF6C6B7}">
      <dsp:nvSpPr>
        <dsp:cNvPr id="0" name=""/>
        <dsp:cNvSpPr/>
      </dsp:nvSpPr>
      <dsp:spPr>
        <a:xfrm>
          <a:off x="0" y="22805"/>
          <a:ext cx="11178988" cy="1308060"/>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ar-SA" sz="2600" b="1" kern="1200" dirty="0">
              <a:cs typeface="B Nazanin" panose="00000400000000000000" pitchFamily="2" charset="-78"/>
            </a:rPr>
            <a:t>سال‌هاست که این افزودنی شیمیایی بسیار مورد توجه نانوایان قرار گرفته و برخی از آنان به دلیل ناآگاهی جوش‌شیرین را جایگزین خمیرمایه کرده‌‌اند. </a:t>
          </a:r>
          <a:endParaRPr lang="fa-IR" sz="2600" kern="1200" dirty="0">
            <a:cs typeface="B Nazanin" panose="00000400000000000000" pitchFamily="2" charset="-78"/>
          </a:endParaRPr>
        </a:p>
      </dsp:txBody>
      <dsp:txXfrm>
        <a:off x="63854" y="86659"/>
        <a:ext cx="11051280" cy="118035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C85D12-837D-4AF2-8DF9-18AF9834A69D}">
      <dsp:nvSpPr>
        <dsp:cNvPr id="0" name=""/>
        <dsp:cNvSpPr/>
      </dsp:nvSpPr>
      <dsp:spPr>
        <a:xfrm>
          <a:off x="5677" y="964"/>
          <a:ext cx="11626463" cy="481287"/>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bg1"/>
              </a:solidFill>
              <a:cs typeface="B Titr" panose="00000700000000000000" pitchFamily="2" charset="-78"/>
            </a:rPr>
            <a:t>عوارض گوارشی</a:t>
          </a:r>
          <a:r>
            <a:rPr lang="fa-IR" sz="2800" b="1" kern="1200" dirty="0">
              <a:solidFill>
                <a:schemeClr val="bg1"/>
              </a:solidFill>
              <a:cs typeface="B Titr" panose="00000700000000000000" pitchFamily="2" charset="-78"/>
            </a:rPr>
            <a:t> مثل سوزش سردل</a:t>
          </a:r>
          <a:endParaRPr lang="fa-IR" sz="2800" kern="1200" dirty="0">
            <a:solidFill>
              <a:schemeClr val="bg1"/>
            </a:solidFill>
            <a:cs typeface="B Titr" panose="00000700000000000000" pitchFamily="2" charset="-78"/>
          </a:endParaRPr>
        </a:p>
      </dsp:txBody>
      <dsp:txXfrm>
        <a:off x="29171" y="24458"/>
        <a:ext cx="11579475" cy="434299"/>
      </dsp:txXfrm>
    </dsp:sp>
    <dsp:sp modelId="{B8E5AE61-50F9-4DF8-8141-970CB76A5F1F}">
      <dsp:nvSpPr>
        <dsp:cNvPr id="0" name=""/>
        <dsp:cNvSpPr/>
      </dsp:nvSpPr>
      <dsp:spPr>
        <a:xfrm>
          <a:off x="5677" y="506317"/>
          <a:ext cx="11626463" cy="1239581"/>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cs typeface="B Titr" panose="00000700000000000000" pitchFamily="2" charset="-78"/>
            </a:rPr>
            <a:t>اختلال در جذب فلزات دو ظرفیتی</a:t>
          </a:r>
          <a:r>
            <a:rPr lang="fa-IR" sz="2400" b="1" kern="1200" dirty="0">
              <a:solidFill>
                <a:schemeClr val="bg1"/>
              </a:solidFill>
              <a:cs typeface="B Titr" panose="00000700000000000000" pitchFamily="2" charset="-78"/>
            </a:rPr>
            <a:t> (بخصوص </a:t>
          </a:r>
          <a:r>
            <a:rPr lang="ar-SA" sz="2400" b="1" kern="1200" dirty="0">
              <a:solidFill>
                <a:schemeClr val="bg1"/>
              </a:solidFill>
              <a:cs typeface="B Titr" panose="00000700000000000000" pitchFamily="2" charset="-78"/>
            </a:rPr>
            <a:t>کلسیم </a:t>
          </a:r>
          <a:r>
            <a:rPr lang="fa-IR" sz="2400" b="1" kern="1200" dirty="0">
              <a:solidFill>
                <a:schemeClr val="bg1"/>
              </a:solidFill>
              <a:cs typeface="B Titr" panose="00000700000000000000" pitchFamily="2" charset="-78"/>
            </a:rPr>
            <a:t>، </a:t>
          </a:r>
          <a:r>
            <a:rPr lang="ar-SA" sz="2400" b="1" kern="1200" dirty="0">
              <a:solidFill>
                <a:schemeClr val="bg1"/>
              </a:solidFill>
              <a:cs typeface="B Titr" panose="00000700000000000000" pitchFamily="2" charset="-78"/>
            </a:rPr>
            <a:t>فسفر</a:t>
          </a:r>
          <a:r>
            <a:rPr lang="fa-IR" sz="2400" b="1" kern="1200" dirty="0">
              <a:solidFill>
                <a:schemeClr val="bg1"/>
              </a:solidFill>
              <a:cs typeface="B Titr" panose="00000700000000000000" pitchFamily="2" charset="-78"/>
            </a:rPr>
            <a:t>و آهن)</a:t>
          </a:r>
          <a:r>
            <a:rPr lang="ar-SA" sz="2400" b="1" kern="1200" dirty="0">
              <a:solidFill>
                <a:schemeClr val="bg1"/>
              </a:solidFill>
              <a:cs typeface="B Titr" panose="00000700000000000000" pitchFamily="2" charset="-78"/>
            </a:rPr>
            <a:t> </a:t>
          </a:r>
          <a:r>
            <a:rPr lang="fa-IR" sz="2400" b="1" kern="1200" dirty="0">
              <a:solidFill>
                <a:schemeClr val="bg1"/>
              </a:solidFill>
              <a:cs typeface="B Titr" panose="00000700000000000000" pitchFamily="2" charset="-78"/>
            </a:rPr>
            <a:t>و در نتیجه </a:t>
          </a:r>
          <a:r>
            <a:rPr lang="ar-SA" sz="2400" b="1" kern="1200" dirty="0">
              <a:solidFill>
                <a:schemeClr val="bg1"/>
              </a:solidFill>
              <a:cs typeface="B Titr" panose="00000700000000000000" pitchFamily="2" charset="-78"/>
            </a:rPr>
            <a:t>نرمی و پوکی استخوان‌ها </a:t>
          </a:r>
          <a:r>
            <a:rPr lang="fa-IR" sz="2400" b="1" kern="1200" dirty="0">
              <a:solidFill>
                <a:schemeClr val="bg1"/>
              </a:solidFill>
              <a:cs typeface="B Titr" panose="00000700000000000000" pitchFamily="2" charset="-78"/>
            </a:rPr>
            <a:t>،</a:t>
          </a:r>
          <a:r>
            <a:rPr lang="ar-SA" sz="2400" b="1" kern="1200" dirty="0">
              <a:solidFill>
                <a:schemeClr val="bg1"/>
              </a:solidFill>
              <a:cs typeface="B Titr" panose="00000700000000000000" pitchFamily="2" charset="-78"/>
            </a:rPr>
            <a:t>افزایش فساد دندان‌ها </a:t>
          </a:r>
          <a:r>
            <a:rPr lang="fa-IR" sz="2400" b="1" kern="1200" dirty="0">
              <a:solidFill>
                <a:schemeClr val="bg1"/>
              </a:solidFill>
              <a:cs typeface="B Titr" panose="00000700000000000000" pitchFamily="2" charset="-78"/>
            </a:rPr>
            <a:t>و کم خونی</a:t>
          </a:r>
          <a:endParaRPr lang="fa-IR" sz="2400" kern="1200" dirty="0">
            <a:solidFill>
              <a:schemeClr val="bg1"/>
            </a:solidFill>
            <a:cs typeface="B Titr" panose="00000700000000000000" pitchFamily="2" charset="-78"/>
          </a:endParaRPr>
        </a:p>
      </dsp:txBody>
      <dsp:txXfrm>
        <a:off x="66188" y="566828"/>
        <a:ext cx="11505441" cy="1118559"/>
      </dsp:txXfrm>
    </dsp:sp>
    <dsp:sp modelId="{A976F01C-A44E-4539-A96C-38E9D92581F0}">
      <dsp:nvSpPr>
        <dsp:cNvPr id="0" name=""/>
        <dsp:cNvSpPr/>
      </dsp:nvSpPr>
      <dsp:spPr>
        <a:xfrm>
          <a:off x="5677" y="1769962"/>
          <a:ext cx="11626463" cy="697107"/>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1">
            <a:lnSpc>
              <a:spcPct val="90000"/>
            </a:lnSpc>
            <a:spcBef>
              <a:spcPct val="0"/>
            </a:spcBef>
            <a:spcAft>
              <a:spcPct val="35000"/>
            </a:spcAft>
            <a:buNone/>
          </a:pPr>
          <a:r>
            <a:rPr lang="fa-IR" sz="2800" b="1" kern="1200" dirty="0">
              <a:solidFill>
                <a:schemeClr val="bg1"/>
              </a:solidFill>
              <a:cs typeface="B Titr" panose="00000700000000000000" pitchFamily="2" charset="-78"/>
            </a:rPr>
            <a:t>مشکلات دریافت سدیم و در نتیجه مشکل در بیماران قلبی و عروقی</a:t>
          </a:r>
          <a:endParaRPr lang="fa-IR" sz="2800" kern="1200" dirty="0">
            <a:solidFill>
              <a:schemeClr val="bg1"/>
            </a:solidFill>
            <a:cs typeface="B Titr" panose="00000700000000000000" pitchFamily="2" charset="-78"/>
          </a:endParaRPr>
        </a:p>
      </dsp:txBody>
      <dsp:txXfrm>
        <a:off x="39707" y="1803992"/>
        <a:ext cx="11558403" cy="629047"/>
      </dsp:txXfrm>
    </dsp:sp>
    <dsp:sp modelId="{B80BD4DF-3F33-40FE-B943-995A41CD0BBE}">
      <dsp:nvSpPr>
        <dsp:cNvPr id="0" name=""/>
        <dsp:cNvSpPr/>
      </dsp:nvSpPr>
      <dsp:spPr>
        <a:xfrm>
          <a:off x="5677" y="2491134"/>
          <a:ext cx="11626463" cy="481287"/>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bg1"/>
              </a:solidFill>
              <a:cs typeface="B Titr" panose="00000700000000000000" pitchFamily="2" charset="-78"/>
            </a:rPr>
            <a:t>تجمع تدریجی فلزات سنگین در بدن</a:t>
          </a:r>
          <a:endParaRPr lang="fa-IR" sz="2800" kern="1200" dirty="0">
            <a:solidFill>
              <a:schemeClr val="bg1"/>
            </a:solidFill>
            <a:cs typeface="B Titr" panose="00000700000000000000" pitchFamily="2" charset="-78"/>
          </a:endParaRPr>
        </a:p>
      </dsp:txBody>
      <dsp:txXfrm>
        <a:off x="29171" y="2514628"/>
        <a:ext cx="11579475" cy="43429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5D1D8D-3AF5-4DA5-9DD7-972D85326486}">
      <dsp:nvSpPr>
        <dsp:cNvPr id="0" name=""/>
        <dsp:cNvSpPr/>
      </dsp:nvSpPr>
      <dsp:spPr>
        <a:xfrm>
          <a:off x="0" y="368780"/>
          <a:ext cx="10225902" cy="21294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rtl="1">
            <a:lnSpc>
              <a:spcPct val="90000"/>
            </a:lnSpc>
            <a:spcBef>
              <a:spcPct val="0"/>
            </a:spcBef>
            <a:spcAft>
              <a:spcPct val="35000"/>
            </a:spcAft>
            <a:buNone/>
          </a:pPr>
          <a:r>
            <a:rPr lang="ar-SA" sz="2800" b="1" kern="1200" dirty="0">
              <a:solidFill>
                <a:schemeClr val="bg1"/>
              </a:solidFill>
              <a:cs typeface="B Titr" panose="00000700000000000000" pitchFamily="2" charset="-78"/>
            </a:rPr>
            <a:t>استفاده از جوش‌شیرین در نانوایی‌ها ممنوع و جزو افزودنی‌های غیرمجاز اعلام شده توسط وزارت بهداشت می باشد. </a:t>
          </a:r>
          <a:r>
            <a:rPr lang="fa-IR" sz="2800" b="1" kern="1200" dirty="0">
              <a:solidFill>
                <a:schemeClr val="bg1"/>
              </a:solidFill>
              <a:cs typeface="B Titr" panose="00000700000000000000" pitchFamily="2" charset="-78"/>
            </a:rPr>
            <a:t>علی‌رغم ممنوعیت مصرف جوش شیرین در تولید نان از سوی وزارت بهداشت، همچنان در فرآیند پخت نان مصرف می‌شود.</a:t>
          </a:r>
          <a:endParaRPr lang="fa-IR" sz="2800" kern="1200" dirty="0">
            <a:solidFill>
              <a:schemeClr val="bg1"/>
            </a:solidFill>
            <a:cs typeface="B Titr" panose="00000700000000000000" pitchFamily="2" charset="-78"/>
          </a:endParaRPr>
        </a:p>
      </dsp:txBody>
      <dsp:txXfrm>
        <a:off x="103949" y="472729"/>
        <a:ext cx="10018004" cy="192150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FF940A-063E-48AC-834A-2F6959597F43}">
      <dsp:nvSpPr>
        <dsp:cNvPr id="0" name=""/>
        <dsp:cNvSpPr/>
      </dsp:nvSpPr>
      <dsp:spPr>
        <a:xfrm>
          <a:off x="0" y="14406"/>
          <a:ext cx="10251141" cy="1649786"/>
        </a:xfrm>
        <a:prstGeom prst="roundRect">
          <a:avLst/>
        </a:prstGeom>
        <a:solidFill>
          <a:schemeClr val="accent2">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SA" sz="3200" b="1" kern="1200" dirty="0">
              <a:solidFill>
                <a:schemeClr val="bg1"/>
              </a:solidFill>
              <a:cs typeface="B Titr" panose="00000700000000000000" pitchFamily="2" charset="-78"/>
            </a:rPr>
            <a:t>فوايد استفاده از خميرترش</a:t>
          </a:r>
          <a:r>
            <a:rPr lang="fa-IR" sz="3200" b="1" kern="1200" dirty="0">
              <a:solidFill>
                <a:schemeClr val="bg1"/>
              </a:solidFill>
              <a:cs typeface="B Titr" panose="00000700000000000000" pitchFamily="2" charset="-78"/>
            </a:rPr>
            <a:t> :</a:t>
          </a:r>
          <a:endParaRPr lang="fa-IR" sz="3200" kern="1200" dirty="0">
            <a:solidFill>
              <a:schemeClr val="bg1"/>
            </a:solidFill>
            <a:cs typeface="B Titr" panose="00000700000000000000" pitchFamily="2" charset="-78"/>
          </a:endParaRPr>
        </a:p>
      </dsp:txBody>
      <dsp:txXfrm>
        <a:off x="80536" y="94942"/>
        <a:ext cx="10090069" cy="1488714"/>
      </dsp:txXfrm>
    </dsp:sp>
    <dsp:sp modelId="{7C57E086-EBFB-47DF-B49B-1EBBDAA67B5C}">
      <dsp:nvSpPr>
        <dsp:cNvPr id="0" name=""/>
        <dsp:cNvSpPr/>
      </dsp:nvSpPr>
      <dsp:spPr>
        <a:xfrm>
          <a:off x="0" y="1664225"/>
          <a:ext cx="10251141" cy="1649786"/>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SA" sz="3200" b="1" kern="1200" dirty="0">
              <a:solidFill>
                <a:schemeClr val="bg1"/>
              </a:solidFill>
              <a:cs typeface="B Titr" panose="00000700000000000000" pitchFamily="2" charset="-78"/>
            </a:rPr>
            <a:t>بسياري از انواع نانهاي خمير ترش در مقابل فساد و كپك زدگي مقاوم </a:t>
          </a:r>
          <a:br>
            <a:rPr lang="fa-IR" sz="3200" b="1" kern="1200" dirty="0">
              <a:solidFill>
                <a:schemeClr val="bg1"/>
              </a:solidFill>
              <a:cs typeface="B Titr" panose="00000700000000000000" pitchFamily="2" charset="-78"/>
            </a:rPr>
          </a:br>
          <a:r>
            <a:rPr lang="ar-SA" sz="3200" b="1" kern="1200" dirty="0">
              <a:solidFill>
                <a:schemeClr val="bg1"/>
              </a:solidFill>
              <a:cs typeface="B Titr" panose="00000700000000000000" pitchFamily="2" charset="-78"/>
            </a:rPr>
            <a:t>مي باشند. </a:t>
          </a:r>
          <a:endParaRPr lang="fa-IR" sz="3200" kern="1200" dirty="0">
            <a:solidFill>
              <a:schemeClr val="bg1"/>
            </a:solidFill>
            <a:cs typeface="B Titr" panose="00000700000000000000" pitchFamily="2" charset="-78"/>
          </a:endParaRPr>
        </a:p>
      </dsp:txBody>
      <dsp:txXfrm>
        <a:off x="80536" y="1744761"/>
        <a:ext cx="10090069" cy="1488714"/>
      </dsp:txXfrm>
    </dsp:sp>
    <dsp:sp modelId="{8AB7FF42-9241-4638-AEB8-B2FA9F219A65}">
      <dsp:nvSpPr>
        <dsp:cNvPr id="0" name=""/>
        <dsp:cNvSpPr/>
      </dsp:nvSpPr>
      <dsp:spPr>
        <a:xfrm>
          <a:off x="0" y="3243549"/>
          <a:ext cx="10251141" cy="1649786"/>
        </a:xfrm>
        <a:prstGeom prst="round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SA" sz="3200" b="1" kern="1200" dirty="0">
              <a:solidFill>
                <a:schemeClr val="bg1"/>
              </a:solidFill>
              <a:cs typeface="B Titr" panose="00000700000000000000" pitchFamily="2" charset="-78"/>
            </a:rPr>
            <a:t>خمير ترش سبب توليد ناني سالم، با قابليت هضم بالا شده كه نسبت به بياتي نيز مقاوم تر مي باشد </a:t>
          </a:r>
          <a:r>
            <a:rPr lang="fa-IR" sz="3200" b="1" kern="1200" dirty="0">
              <a:solidFill>
                <a:schemeClr val="bg1"/>
              </a:solidFill>
              <a:cs typeface="B Titr" panose="00000700000000000000" pitchFamily="2" charset="-78"/>
            </a:rPr>
            <a:t>.</a:t>
          </a:r>
          <a:endParaRPr lang="fa-IR" sz="3200" kern="1200" dirty="0">
            <a:solidFill>
              <a:schemeClr val="bg1"/>
            </a:solidFill>
            <a:cs typeface="B Titr" panose="00000700000000000000" pitchFamily="2" charset="-78"/>
          </a:endParaRPr>
        </a:p>
      </dsp:txBody>
      <dsp:txXfrm>
        <a:off x="80536" y="3324085"/>
        <a:ext cx="10090069" cy="148871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788A9F-AA70-44BA-A458-203A5EADEBF4}">
      <dsp:nvSpPr>
        <dsp:cNvPr id="0" name=""/>
        <dsp:cNvSpPr/>
      </dsp:nvSpPr>
      <dsp:spPr>
        <a:xfrm>
          <a:off x="0" y="0"/>
          <a:ext cx="10251141" cy="694980"/>
        </a:xfrm>
        <a:prstGeom prst="roundRect">
          <a:avLst/>
        </a:prstGeom>
        <a:solidFill>
          <a:schemeClr val="accent1">
            <a:lumMod val="5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r" defTabSz="977900" rtl="1">
            <a:lnSpc>
              <a:spcPct val="90000"/>
            </a:lnSpc>
            <a:spcBef>
              <a:spcPct val="0"/>
            </a:spcBef>
            <a:spcAft>
              <a:spcPct val="35000"/>
            </a:spcAft>
            <a:buNone/>
          </a:pPr>
          <a:r>
            <a:rPr lang="ar-SA" sz="2200" b="1" kern="1200" dirty="0">
              <a:solidFill>
                <a:schemeClr val="bg1"/>
              </a:solidFill>
              <a:cs typeface="B Titr" panose="00000700000000000000" pitchFamily="2" charset="-78"/>
            </a:rPr>
            <a:t>خمیری است که متعلق به دیروز یا روزهای قبل باشد و در اثر فعالیت</a:t>
          </a:r>
          <a:r>
            <a:rPr lang="fa-IR" sz="2200" b="1" kern="1200" dirty="0">
              <a:solidFill>
                <a:schemeClr val="bg1"/>
              </a:solidFill>
              <a:cs typeface="B Titr" panose="00000700000000000000" pitchFamily="2" charset="-78"/>
            </a:rPr>
            <a:t> </a:t>
          </a:r>
          <a:r>
            <a:rPr lang="ar-SA" sz="2200" b="1" kern="1200" dirty="0">
              <a:solidFill>
                <a:schemeClr val="bg1"/>
              </a:solidFill>
              <a:cs typeface="B Titr" panose="00000700000000000000" pitchFamily="2" charset="-78"/>
            </a:rPr>
            <a:t>میکروارگانیسم ها اسیدی می شود</a:t>
          </a:r>
          <a:r>
            <a:rPr lang="en-US" sz="2200" b="1" kern="1200" dirty="0">
              <a:solidFill>
                <a:schemeClr val="bg1"/>
              </a:solidFill>
              <a:cs typeface="B Titr" panose="00000700000000000000" pitchFamily="2" charset="-78"/>
            </a:rPr>
            <a:t>.</a:t>
          </a:r>
          <a:endParaRPr lang="fa-IR" sz="2200" kern="1200" dirty="0">
            <a:solidFill>
              <a:schemeClr val="bg1"/>
            </a:solidFill>
            <a:cs typeface="B Titr" panose="00000700000000000000" pitchFamily="2" charset="-78"/>
          </a:endParaRPr>
        </a:p>
      </dsp:txBody>
      <dsp:txXfrm>
        <a:off x="33926" y="33926"/>
        <a:ext cx="10183289" cy="62712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C661B-DDCF-4F72-8106-4708C7CF0918}">
      <dsp:nvSpPr>
        <dsp:cNvPr id="0" name=""/>
        <dsp:cNvSpPr/>
      </dsp:nvSpPr>
      <dsp:spPr>
        <a:xfrm>
          <a:off x="0" y="60354"/>
          <a:ext cx="10515600" cy="1358369"/>
        </a:xfrm>
        <a:prstGeom prst="roundRect">
          <a:avLst/>
        </a:prstGeom>
        <a:solidFill>
          <a:srgbClr val="C0000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ar-SA" sz="2700" b="1" kern="1200" dirty="0">
              <a:solidFill>
                <a:schemeClr val="bg1"/>
              </a:solidFill>
              <a:cs typeface="B Nazanin" panose="00000400000000000000" pitchFamily="2" charset="-78"/>
            </a:rPr>
            <a:t>مناسب ترين و بهترين جايگزين جوش شيرين مخمر است چون باعث زیبا سازی، غنی سازی و پوکسازی نان می گردد.</a:t>
          </a:r>
          <a:endParaRPr lang="fa-IR" sz="2700" kern="1200" dirty="0">
            <a:solidFill>
              <a:schemeClr val="bg1"/>
            </a:solidFill>
            <a:cs typeface="B Nazanin" panose="00000400000000000000" pitchFamily="2" charset="-78"/>
          </a:endParaRPr>
        </a:p>
      </dsp:txBody>
      <dsp:txXfrm>
        <a:off x="66310" y="126664"/>
        <a:ext cx="10382980" cy="1225749"/>
      </dsp:txXfrm>
    </dsp:sp>
    <dsp:sp modelId="{1F31DB7A-28D3-4325-947B-18543E6B06FF}">
      <dsp:nvSpPr>
        <dsp:cNvPr id="0" name=""/>
        <dsp:cNvSpPr/>
      </dsp:nvSpPr>
      <dsp:spPr>
        <a:xfrm>
          <a:off x="0" y="1496484"/>
          <a:ext cx="10515600" cy="1358369"/>
        </a:xfrm>
        <a:prstGeom prst="roundRect">
          <a:avLst/>
        </a:prstGeom>
        <a:solidFill>
          <a:srgbClr val="B45210">
            <a:alpha val="6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fa-IR" sz="2700" b="1" kern="1200" dirty="0">
              <a:solidFill>
                <a:schemeClr val="bg1"/>
              </a:solidFill>
              <a:cs typeface="B Nazanin" panose="00000400000000000000" pitchFamily="2" charset="-78"/>
            </a:rPr>
            <a:t>فراورده ای است که از کشت و تکثیر میکروارگانیسم ها روی محیط مناسب (منابع قندی )  در شرایط خاص به دست می آید. </a:t>
          </a:r>
          <a:endParaRPr lang="fa-IR" sz="2700" kern="1200" dirty="0">
            <a:solidFill>
              <a:schemeClr val="bg1"/>
            </a:solidFill>
            <a:cs typeface="B Nazanin" panose="00000400000000000000" pitchFamily="2" charset="-78"/>
          </a:endParaRPr>
        </a:p>
      </dsp:txBody>
      <dsp:txXfrm>
        <a:off x="66310" y="1562794"/>
        <a:ext cx="10382980" cy="1225749"/>
      </dsp:txXfrm>
    </dsp:sp>
    <dsp:sp modelId="{3C368B98-81F2-429C-9CBB-B337DBBD58C8}">
      <dsp:nvSpPr>
        <dsp:cNvPr id="0" name=""/>
        <dsp:cNvSpPr/>
      </dsp:nvSpPr>
      <dsp:spPr>
        <a:xfrm>
          <a:off x="0" y="2932614"/>
          <a:ext cx="10515600" cy="1358369"/>
        </a:xfrm>
        <a:prstGeom prst="roundRect">
          <a:avLst/>
        </a:prstGeom>
        <a:solidFill>
          <a:schemeClr val="accent1">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rtl="1">
            <a:lnSpc>
              <a:spcPct val="90000"/>
            </a:lnSpc>
            <a:spcBef>
              <a:spcPct val="0"/>
            </a:spcBef>
            <a:spcAft>
              <a:spcPct val="35000"/>
            </a:spcAft>
            <a:buNone/>
          </a:pPr>
          <a:r>
            <a:rPr lang="fa-IR" sz="2700" b="1" kern="1200" dirty="0">
              <a:solidFill>
                <a:schemeClr val="bg1"/>
              </a:solidFill>
              <a:cs typeface="B Nazanin" panose="00000400000000000000" pitchFamily="2" charset="-78"/>
            </a:rPr>
            <a:t>استفاده از بهبود دهنده ها و آنزیم ها به جای مخمر باید با مجوز و رعایت میزان استاندارد باشد .</a:t>
          </a:r>
          <a:endParaRPr lang="fa-IR" sz="2700" kern="1200" dirty="0">
            <a:solidFill>
              <a:schemeClr val="bg1"/>
            </a:solidFill>
            <a:cs typeface="B Nazanin" panose="00000400000000000000" pitchFamily="2" charset="-78"/>
          </a:endParaRPr>
        </a:p>
      </dsp:txBody>
      <dsp:txXfrm>
        <a:off x="66310" y="2998924"/>
        <a:ext cx="10382980" cy="122574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1DC44C-498D-4DAB-A5B9-693D7C18F306}">
      <dsp:nvSpPr>
        <dsp:cNvPr id="0" name=""/>
        <dsp:cNvSpPr/>
      </dsp:nvSpPr>
      <dsp:spPr>
        <a:xfrm>
          <a:off x="1735" y="215665"/>
          <a:ext cx="1048469" cy="5994199"/>
        </a:xfrm>
        <a:prstGeom prst="roundRect">
          <a:avLst>
            <a:gd name="adj" fmla="val 10000"/>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0" kern="1200" dirty="0">
              <a:solidFill>
                <a:prstClr val="white"/>
              </a:solidFill>
              <a:latin typeface="Calibri" panose="020F0502020204030204"/>
              <a:ea typeface="+mn-ea"/>
              <a:cs typeface="B Titr" panose="00000700000000000000" pitchFamily="2" charset="-78"/>
            </a:rPr>
            <a:t>سبوس بایستی همراه با آرد آسیاب شود و ترکیبات مشابهی با آرد داشته باشد. </a:t>
          </a:r>
          <a:endParaRPr lang="fa-IR" sz="1800" b="0" kern="1200" dirty="0">
            <a:solidFill>
              <a:prstClr val="white"/>
            </a:solidFill>
            <a:latin typeface="Calibri" panose="020F0502020204030204"/>
            <a:ea typeface="+mn-ea"/>
            <a:cs typeface="B Titr" panose="00000700000000000000" pitchFamily="2" charset="-78"/>
          </a:endParaRPr>
        </a:p>
      </dsp:txBody>
      <dsp:txXfrm>
        <a:off x="32444" y="246374"/>
        <a:ext cx="987051" cy="5932781"/>
      </dsp:txXfrm>
    </dsp:sp>
    <dsp:sp modelId="{4ED8171F-E00D-4C6C-BB8D-A9A13D2F3AF2}">
      <dsp:nvSpPr>
        <dsp:cNvPr id="0" name=""/>
        <dsp:cNvSpPr/>
      </dsp:nvSpPr>
      <dsp:spPr>
        <a:xfrm>
          <a:off x="1155052" y="3082754"/>
          <a:ext cx="222275" cy="260020"/>
        </a:xfrm>
        <a:prstGeom prst="rightArrow">
          <a:avLst>
            <a:gd name="adj1" fmla="val 60000"/>
            <a:gd name="adj2" fmla="val 50000"/>
          </a:avLst>
        </a:prstGeom>
        <a:solidFill>
          <a:schemeClr val="accent2">
            <a:shade val="90000"/>
            <a:hueOff val="0"/>
            <a:satOff val="0"/>
            <a:lumOff val="0"/>
            <a:alphaOff val="0"/>
          </a:scheme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fa-IR" sz="1100" b="0" kern="1200">
            <a:solidFill>
              <a:schemeClr val="tx1"/>
            </a:solidFill>
            <a:cs typeface="B Nazanin" panose="00000400000000000000" pitchFamily="2" charset="-78"/>
          </a:endParaRPr>
        </a:p>
      </dsp:txBody>
      <dsp:txXfrm>
        <a:off x="1155052" y="3134758"/>
        <a:ext cx="155593" cy="156012"/>
      </dsp:txXfrm>
    </dsp:sp>
    <dsp:sp modelId="{C281CF73-F88B-4935-AF3E-7BA91FFFD226}">
      <dsp:nvSpPr>
        <dsp:cNvPr id="0" name=""/>
        <dsp:cNvSpPr/>
      </dsp:nvSpPr>
      <dsp:spPr>
        <a:xfrm>
          <a:off x="1469593" y="215665"/>
          <a:ext cx="1048469" cy="5994199"/>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0" kern="1200" dirty="0">
              <a:solidFill>
                <a:schemeClr val="bg1"/>
              </a:solidFill>
              <a:cs typeface="B Titr" panose="00000700000000000000" pitchFamily="2" charset="-78"/>
            </a:rPr>
            <a:t>در برخی از نانوایی ها سبوس به صورت دستی به خمیر نان اضافه می شود که نادرست ا</a:t>
          </a:r>
          <a:r>
            <a:rPr lang="fa-IR" sz="1800" b="0" kern="1200" dirty="0">
              <a:solidFill>
                <a:schemeClr val="bg1"/>
              </a:solidFill>
              <a:cs typeface="B Titr" panose="00000700000000000000" pitchFamily="2" charset="-78"/>
            </a:rPr>
            <a:t>ست . </a:t>
          </a:r>
        </a:p>
      </dsp:txBody>
      <dsp:txXfrm>
        <a:off x="1500302" y="246374"/>
        <a:ext cx="987051" cy="5932781"/>
      </dsp:txXfrm>
    </dsp:sp>
    <dsp:sp modelId="{F377368A-DF6F-425F-A157-7C0FF0A599F7}">
      <dsp:nvSpPr>
        <dsp:cNvPr id="0" name=""/>
        <dsp:cNvSpPr/>
      </dsp:nvSpPr>
      <dsp:spPr>
        <a:xfrm>
          <a:off x="2619163" y="3082754"/>
          <a:ext cx="214331" cy="260020"/>
        </a:xfrm>
        <a:prstGeom prst="rightArrow">
          <a:avLst>
            <a:gd name="adj1" fmla="val 60000"/>
            <a:gd name="adj2" fmla="val 50000"/>
          </a:avLst>
        </a:prstGeom>
        <a:solidFill>
          <a:srgbClr val="ED7D31">
            <a:shade val="90000"/>
            <a:hueOff val="0"/>
            <a:satOff val="0"/>
            <a:lumOff val="0"/>
            <a:alphaOff val="0"/>
          </a:srgb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fa-IR" sz="1100" b="0" kern="1200">
            <a:solidFill>
              <a:prstClr val="black"/>
            </a:solidFill>
            <a:latin typeface="Calibri" panose="020F0502020204030204"/>
            <a:ea typeface="+mn-ea"/>
            <a:cs typeface="B Nazanin" panose="00000400000000000000" pitchFamily="2" charset="-78"/>
          </a:endParaRPr>
        </a:p>
      </dsp:txBody>
      <dsp:txXfrm>
        <a:off x="2619163" y="3134758"/>
        <a:ext cx="150032" cy="156012"/>
      </dsp:txXfrm>
    </dsp:sp>
    <dsp:sp modelId="{549CE191-20BA-4AC0-A91B-C472D7210703}">
      <dsp:nvSpPr>
        <dsp:cNvPr id="0" name=""/>
        <dsp:cNvSpPr/>
      </dsp:nvSpPr>
      <dsp:spPr>
        <a:xfrm>
          <a:off x="2922462" y="215665"/>
          <a:ext cx="1048469" cy="5994199"/>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0" kern="1200" dirty="0">
              <a:solidFill>
                <a:prstClr val="white"/>
              </a:solidFill>
              <a:latin typeface="Calibri" panose="020F0502020204030204"/>
              <a:ea typeface="+mn-ea"/>
              <a:cs typeface="B Titr" panose="00000700000000000000" pitchFamily="2" charset="-78"/>
            </a:rPr>
            <a:t>مصرف سبوس خام و دست نخورده می تواند خطرناک باشد </a:t>
          </a:r>
          <a:r>
            <a:rPr lang="fa-IR" sz="1800" b="0" kern="1200" dirty="0">
              <a:solidFill>
                <a:prstClr val="white"/>
              </a:solidFill>
              <a:latin typeface="Calibri" panose="020F0502020204030204"/>
              <a:ea typeface="+mn-ea"/>
              <a:cs typeface="B Titr" panose="00000700000000000000" pitchFamily="2" charset="-78"/>
            </a:rPr>
            <a:t>.</a:t>
          </a:r>
        </a:p>
      </dsp:txBody>
      <dsp:txXfrm>
        <a:off x="2953171" y="246374"/>
        <a:ext cx="987051" cy="5932781"/>
      </dsp:txXfrm>
    </dsp:sp>
    <dsp:sp modelId="{334CE105-B331-4891-AE18-A97071B0953D}">
      <dsp:nvSpPr>
        <dsp:cNvPr id="0" name=""/>
        <dsp:cNvSpPr/>
      </dsp:nvSpPr>
      <dsp:spPr>
        <a:xfrm rot="12650">
          <a:off x="4083312" y="3085535"/>
          <a:ext cx="238247" cy="260020"/>
        </a:xfrm>
        <a:prstGeom prst="rightArrow">
          <a:avLst>
            <a:gd name="adj1" fmla="val 60000"/>
            <a:gd name="adj2" fmla="val 50000"/>
          </a:avLst>
        </a:prstGeom>
        <a:solidFill>
          <a:srgbClr val="ED7D31">
            <a:shade val="90000"/>
            <a:hueOff val="0"/>
            <a:satOff val="0"/>
            <a:lumOff val="0"/>
            <a:alphaOff val="0"/>
          </a:srgb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fa-IR" sz="1100" b="0" kern="1200">
            <a:solidFill>
              <a:prstClr val="black"/>
            </a:solidFill>
            <a:latin typeface="Calibri" panose="020F0502020204030204"/>
            <a:ea typeface="+mn-ea"/>
            <a:cs typeface="B Nazanin" panose="00000400000000000000" pitchFamily="2" charset="-78"/>
          </a:endParaRPr>
        </a:p>
      </dsp:txBody>
      <dsp:txXfrm>
        <a:off x="4083312" y="3137407"/>
        <a:ext cx="166773" cy="156012"/>
      </dsp:txXfrm>
    </dsp:sp>
    <dsp:sp modelId="{62AB5617-D30D-4024-8676-F2D266830100}">
      <dsp:nvSpPr>
        <dsp:cNvPr id="0" name=""/>
        <dsp:cNvSpPr/>
      </dsp:nvSpPr>
      <dsp:spPr>
        <a:xfrm>
          <a:off x="4420453" y="222434"/>
          <a:ext cx="1800998" cy="5994455"/>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0" kern="1200" dirty="0">
              <a:solidFill>
                <a:prstClr val="white"/>
              </a:solidFill>
              <a:latin typeface="Calibri" panose="020F0502020204030204"/>
              <a:ea typeface="+mn-ea"/>
              <a:cs typeface="B Titr" panose="00000700000000000000" pitchFamily="2" charset="-78"/>
            </a:rPr>
            <a:t>مصرف این نوع سبوس برای انسان بسیارخطرناک</a:t>
          </a:r>
          <a:r>
            <a:rPr lang="fa-IR" sz="1600" b="0" kern="1200" dirty="0">
              <a:solidFill>
                <a:prstClr val="white"/>
              </a:solidFill>
              <a:latin typeface="Calibri" panose="020F0502020204030204"/>
              <a:ea typeface="+mn-ea"/>
              <a:cs typeface="B Titr" panose="00000700000000000000" pitchFamily="2" charset="-78"/>
            </a:rPr>
            <a:t> و دارای آلودگی های زیادی مانند آفلاتوکسین</a:t>
          </a:r>
          <a:r>
            <a:rPr lang="ar-SA" sz="1600" b="0" kern="1200" dirty="0">
              <a:solidFill>
                <a:prstClr val="white"/>
              </a:solidFill>
              <a:latin typeface="Calibri" panose="020F0502020204030204"/>
              <a:ea typeface="+mn-ea"/>
              <a:cs typeface="B Titr" panose="00000700000000000000" pitchFamily="2" charset="-78"/>
            </a:rPr>
            <a:t> </a:t>
          </a:r>
          <a:r>
            <a:rPr lang="fa-IR" sz="1600" b="0" kern="1200" dirty="0">
              <a:solidFill>
                <a:prstClr val="white"/>
              </a:solidFill>
              <a:latin typeface="Calibri" panose="020F0502020204030204"/>
              <a:ea typeface="+mn-ea"/>
              <a:cs typeface="B Titr" panose="00000700000000000000" pitchFamily="2" charset="-78"/>
            </a:rPr>
            <a:t>،فلزات سنگین و ...</a:t>
          </a:r>
          <a:r>
            <a:rPr lang="ar-SA" sz="1600" b="0" kern="1200" dirty="0">
              <a:solidFill>
                <a:prstClr val="white"/>
              </a:solidFill>
              <a:latin typeface="Calibri" panose="020F0502020204030204"/>
              <a:ea typeface="+mn-ea"/>
              <a:cs typeface="B Titr" panose="00000700000000000000" pitchFamily="2" charset="-78"/>
            </a:rPr>
            <a:t>است، از آن جا که در بازارکشور سبوس غیرپاستوریزه فراوان تر و ارزان تر است بیشتر توسط نانوایی ها و افراد فاقد تخصص تهیه و توزیع می شود که آسیب های بسیار جدی به مردم وارد می کند. </a:t>
          </a:r>
          <a:endParaRPr lang="fa-IR" sz="1600" b="0" kern="1200" dirty="0">
            <a:solidFill>
              <a:prstClr val="white"/>
            </a:solidFill>
            <a:latin typeface="Calibri" panose="020F0502020204030204"/>
            <a:ea typeface="+mn-ea"/>
            <a:cs typeface="B Titr" panose="00000700000000000000" pitchFamily="2" charset="-78"/>
          </a:endParaRPr>
        </a:p>
      </dsp:txBody>
      <dsp:txXfrm>
        <a:off x="4473202" y="275183"/>
        <a:ext cx="1695500" cy="5888957"/>
      </dsp:txXfrm>
    </dsp:sp>
    <dsp:sp modelId="{F5A33C9C-D310-48A1-99A3-37BA59DC2A81}">
      <dsp:nvSpPr>
        <dsp:cNvPr id="0" name=""/>
        <dsp:cNvSpPr/>
      </dsp:nvSpPr>
      <dsp:spPr>
        <a:xfrm rot="6474">
          <a:off x="6326295" y="3091754"/>
          <a:ext cx="222267" cy="260020"/>
        </a:xfrm>
        <a:prstGeom prst="rightArrow">
          <a:avLst>
            <a:gd name="adj1" fmla="val 60000"/>
            <a:gd name="adj2" fmla="val 50000"/>
          </a:avLst>
        </a:prstGeom>
        <a:solidFill>
          <a:srgbClr val="ED7D31">
            <a:shade val="90000"/>
            <a:hueOff val="0"/>
            <a:satOff val="0"/>
            <a:lumOff val="0"/>
            <a:alphaOff val="0"/>
          </a:srgb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fa-IR" sz="1100" b="0" kern="1200">
            <a:solidFill>
              <a:prstClr val="black"/>
            </a:solidFill>
            <a:latin typeface="Calibri" panose="020F0502020204030204"/>
            <a:ea typeface="+mn-ea"/>
            <a:cs typeface="B Nazanin" panose="00000400000000000000" pitchFamily="2" charset="-78"/>
          </a:endParaRPr>
        </a:p>
      </dsp:txBody>
      <dsp:txXfrm>
        <a:off x="6326295" y="3143695"/>
        <a:ext cx="155587" cy="156012"/>
      </dsp:txXfrm>
    </dsp:sp>
    <dsp:sp modelId="{C812B983-CA77-4B83-9429-1DABA577D76C}">
      <dsp:nvSpPr>
        <dsp:cNvPr id="0" name=""/>
        <dsp:cNvSpPr/>
      </dsp:nvSpPr>
      <dsp:spPr>
        <a:xfrm>
          <a:off x="6640823" y="226749"/>
          <a:ext cx="2075152" cy="5994704"/>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0" kern="1200" dirty="0">
              <a:solidFill>
                <a:prstClr val="white"/>
              </a:solidFill>
              <a:latin typeface="Calibri" panose="020F0502020204030204"/>
              <a:ea typeface="+mn-ea"/>
              <a:cs typeface="B Titr" panose="00000700000000000000" pitchFamily="2" charset="-78"/>
            </a:rPr>
            <a:t>در ساختار سبوس گندم ترکیب فسفردار طبیعی به نام فیتات وجود دارد که این ترکیب در بدن انسان قابلیت هضم و جذب ندارد و می تواند در جذب سایر مواد تداخل ایجاد کند و به کمبود آهن، روی، کلسیم و سایر مواد معدنی منجرشود، فیتات زمانی می تواند بی خطر باشد که تحت تخمیر قرار بگیرد، همچنین درسبوس نان نیز ترکیبات دیگری مشابه فیتات وجود دارد که تداخل زیادی با مواد معدنی دارد</a:t>
          </a:r>
          <a:r>
            <a:rPr lang="fa-IR" sz="1600" b="0" kern="1200" dirty="0">
              <a:solidFill>
                <a:prstClr val="white"/>
              </a:solidFill>
              <a:latin typeface="Calibri" panose="020F0502020204030204"/>
              <a:ea typeface="+mn-ea"/>
              <a:cs typeface="B Titr" panose="00000700000000000000" pitchFamily="2" charset="-78"/>
            </a:rPr>
            <a:t>.</a:t>
          </a:r>
          <a:r>
            <a:rPr lang="ar-SA" sz="1600" b="0" kern="1200" dirty="0">
              <a:solidFill>
                <a:prstClr val="white"/>
              </a:solidFill>
              <a:latin typeface="Calibri" panose="020F0502020204030204"/>
              <a:ea typeface="+mn-ea"/>
              <a:cs typeface="B Titr" panose="00000700000000000000" pitchFamily="2" charset="-78"/>
            </a:rPr>
            <a:t> </a:t>
          </a:r>
          <a:endParaRPr lang="fa-IR" sz="1600" b="0" kern="1200" dirty="0">
            <a:solidFill>
              <a:prstClr val="white"/>
            </a:solidFill>
            <a:latin typeface="Calibri" panose="020F0502020204030204"/>
            <a:ea typeface="+mn-ea"/>
            <a:cs typeface="B Titr" panose="00000700000000000000" pitchFamily="2" charset="-78"/>
          </a:endParaRPr>
        </a:p>
      </dsp:txBody>
      <dsp:txXfrm>
        <a:off x="6701602" y="287528"/>
        <a:ext cx="1953594" cy="5873146"/>
      </dsp:txXfrm>
    </dsp:sp>
    <dsp:sp modelId="{9D8D3691-DE6E-4219-9678-98FF0CFC53D5}">
      <dsp:nvSpPr>
        <dsp:cNvPr id="0" name=""/>
        <dsp:cNvSpPr/>
      </dsp:nvSpPr>
      <dsp:spPr>
        <a:xfrm rot="21580189">
          <a:off x="8817040" y="3086911"/>
          <a:ext cx="214261" cy="260020"/>
        </a:xfrm>
        <a:prstGeom prst="rightArrow">
          <a:avLst>
            <a:gd name="adj1" fmla="val 60000"/>
            <a:gd name="adj2" fmla="val 50000"/>
          </a:avLst>
        </a:prstGeom>
        <a:solidFill>
          <a:srgbClr val="ED7D31">
            <a:shade val="90000"/>
            <a:hueOff val="0"/>
            <a:satOff val="0"/>
            <a:lumOff val="0"/>
            <a:alphaOff val="0"/>
          </a:srgb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fa-IR" sz="1100" b="0" kern="1200">
            <a:solidFill>
              <a:prstClr val="black"/>
            </a:solidFill>
            <a:latin typeface="Calibri" panose="020F0502020204030204"/>
            <a:ea typeface="+mn-ea"/>
            <a:cs typeface="B Nazanin" panose="00000400000000000000" pitchFamily="2" charset="-78"/>
          </a:endParaRPr>
        </a:p>
      </dsp:txBody>
      <dsp:txXfrm>
        <a:off x="8817041" y="3139100"/>
        <a:ext cx="149983" cy="156012"/>
      </dsp:txXfrm>
    </dsp:sp>
    <dsp:sp modelId="{069BED1C-ACB4-43FE-ACA0-D911A73E7EA4}">
      <dsp:nvSpPr>
        <dsp:cNvPr id="0" name=""/>
        <dsp:cNvSpPr/>
      </dsp:nvSpPr>
      <dsp:spPr>
        <a:xfrm>
          <a:off x="9120237" y="215419"/>
          <a:ext cx="1048469" cy="5994704"/>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0" kern="1200" dirty="0">
              <a:solidFill>
                <a:prstClr val="white"/>
              </a:solidFill>
              <a:latin typeface="Calibri" panose="020F0502020204030204"/>
              <a:ea typeface="+mn-ea"/>
              <a:cs typeface="B Titr" panose="00000700000000000000" pitchFamily="2" charset="-78"/>
            </a:rPr>
            <a:t>به همین علت به مردم توصیه می شود فقط از نان هایی که حاوی سبوس در آرد گندم است و فراوری شده و دارای شرایط لازم برای مصرف انسان است، استفاده کنند.</a:t>
          </a:r>
          <a:endParaRPr lang="fa-IR" sz="1600" b="0" kern="1200" dirty="0">
            <a:solidFill>
              <a:prstClr val="white"/>
            </a:solidFill>
            <a:latin typeface="Calibri" panose="020F0502020204030204"/>
            <a:ea typeface="+mn-ea"/>
            <a:cs typeface="B Titr" panose="00000700000000000000" pitchFamily="2" charset="-78"/>
          </a:endParaRPr>
        </a:p>
      </dsp:txBody>
      <dsp:txXfrm>
        <a:off x="9150946" y="246128"/>
        <a:ext cx="987051" cy="5933286"/>
      </dsp:txXfrm>
    </dsp:sp>
    <dsp:sp modelId="{F1BCC297-0B39-4BAB-90E2-2B853CE8E7AC}">
      <dsp:nvSpPr>
        <dsp:cNvPr id="0" name=""/>
        <dsp:cNvSpPr/>
      </dsp:nvSpPr>
      <dsp:spPr>
        <a:xfrm>
          <a:off x="10273988" y="3082761"/>
          <a:ext cx="223195" cy="260020"/>
        </a:xfrm>
        <a:prstGeom prst="rightArrow">
          <a:avLst>
            <a:gd name="adj1" fmla="val 60000"/>
            <a:gd name="adj2" fmla="val 50000"/>
          </a:avLst>
        </a:prstGeom>
        <a:solidFill>
          <a:srgbClr val="ED7D31">
            <a:shade val="90000"/>
            <a:hueOff val="0"/>
            <a:satOff val="0"/>
            <a:lumOff val="0"/>
            <a:alphaOff val="0"/>
          </a:srgbClr>
        </a:solidFill>
        <a:ln>
          <a:solidFill>
            <a:srgbClr val="00206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rtl="1">
            <a:lnSpc>
              <a:spcPct val="90000"/>
            </a:lnSpc>
            <a:spcBef>
              <a:spcPct val="0"/>
            </a:spcBef>
            <a:spcAft>
              <a:spcPct val="35000"/>
            </a:spcAft>
            <a:buNone/>
          </a:pPr>
          <a:endParaRPr lang="fa-IR" sz="1100" b="0" kern="1200">
            <a:solidFill>
              <a:prstClr val="black"/>
            </a:solidFill>
            <a:latin typeface="Calibri" panose="020F0502020204030204"/>
            <a:ea typeface="+mn-ea"/>
            <a:cs typeface="B Nazanin" panose="00000400000000000000" pitchFamily="2" charset="-78"/>
          </a:endParaRPr>
        </a:p>
      </dsp:txBody>
      <dsp:txXfrm>
        <a:off x="10273988" y="3134765"/>
        <a:ext cx="156237" cy="156012"/>
      </dsp:txXfrm>
    </dsp:sp>
    <dsp:sp modelId="{1DC688C1-FB27-43F3-BB4B-1404761E94F0}">
      <dsp:nvSpPr>
        <dsp:cNvPr id="0" name=""/>
        <dsp:cNvSpPr/>
      </dsp:nvSpPr>
      <dsp:spPr>
        <a:xfrm>
          <a:off x="10589831" y="215419"/>
          <a:ext cx="1048469" cy="5994704"/>
        </a:xfrm>
        <a:prstGeom prst="roundRect">
          <a:avLst>
            <a:gd name="adj" fmla="val 10000"/>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1">
            <a:lnSpc>
              <a:spcPct val="90000"/>
            </a:lnSpc>
            <a:spcBef>
              <a:spcPct val="0"/>
            </a:spcBef>
            <a:spcAft>
              <a:spcPct val="35000"/>
            </a:spcAft>
            <a:buNone/>
          </a:pPr>
          <a:r>
            <a:rPr lang="ar-SA" sz="1800" b="0" kern="1200" dirty="0">
              <a:solidFill>
                <a:prstClr val="white"/>
              </a:solidFill>
              <a:latin typeface="Calibri" panose="020F0502020204030204"/>
              <a:ea typeface="+mn-ea"/>
              <a:cs typeface="B Titr" panose="00000700000000000000" pitchFamily="2" charset="-78"/>
            </a:rPr>
            <a:t>مصرف نان های سنتی که به صورت دستی در هنگام پخت به آن ها سبوس اضافه می شود، توصیه نمی شود. </a:t>
          </a:r>
          <a:endParaRPr lang="fa-IR" sz="1800" b="0" kern="1200" dirty="0">
            <a:solidFill>
              <a:prstClr val="white"/>
            </a:solidFill>
            <a:latin typeface="Calibri" panose="020F0502020204030204"/>
            <a:ea typeface="+mn-ea"/>
            <a:cs typeface="B Titr" panose="00000700000000000000" pitchFamily="2" charset="-78"/>
          </a:endParaRPr>
        </a:p>
      </dsp:txBody>
      <dsp:txXfrm>
        <a:off x="10620540" y="246128"/>
        <a:ext cx="987051" cy="59332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F443A2-6E8F-4ACF-A290-55020B0B992D}">
      <dsp:nvSpPr>
        <dsp:cNvPr id="0" name=""/>
        <dsp:cNvSpPr/>
      </dsp:nvSpPr>
      <dsp:spPr>
        <a:xfrm>
          <a:off x="0" y="0"/>
          <a:ext cx="6042211" cy="1593210"/>
        </a:xfrm>
        <a:prstGeom prst="roundRect">
          <a:avLst/>
        </a:prstGeom>
        <a:solidFill>
          <a:srgbClr val="C0000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bg1"/>
              </a:solidFill>
              <a:cs typeface="B Titr" panose="00000700000000000000" pitchFamily="2" charset="-78"/>
            </a:rPr>
            <a:t>گروه نان و غلات در طبقه اول هرم غذایی قرار دارد که بزرگترین بخش هرم است.نان و غلات شامل نان، انواع برنج، ماکارونی، ذرت، گندم، جو و انواع بیسکویت‌ها می‌باشد که به دو گروه غلات تصفیه شده و غلات کامل تقسیم می‌شوند.</a:t>
          </a:r>
        </a:p>
      </dsp:txBody>
      <dsp:txXfrm>
        <a:off x="77774" y="77774"/>
        <a:ext cx="5886663" cy="1437662"/>
      </dsp:txXfrm>
    </dsp:sp>
    <dsp:sp modelId="{06BC8540-95E8-403C-ADB7-42F67FDE75C3}">
      <dsp:nvSpPr>
        <dsp:cNvPr id="0" name=""/>
        <dsp:cNvSpPr/>
      </dsp:nvSpPr>
      <dsp:spPr>
        <a:xfrm>
          <a:off x="0" y="1657296"/>
          <a:ext cx="6042211" cy="1593210"/>
        </a:xfrm>
        <a:prstGeom prst="roundRect">
          <a:avLst/>
        </a:prstGeom>
        <a:solidFill>
          <a:srgbClr val="7030A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prstClr val="white"/>
              </a:solidFill>
              <a:latin typeface="Calibri" panose="020F0502020204030204"/>
              <a:ea typeface="+mn-ea"/>
              <a:cs typeface="B Titr" panose="00000700000000000000" pitchFamily="2" charset="-78"/>
            </a:rPr>
            <a:t>نان‌هایی مثل نان جو که حاوی سبوس هستند جزو گروه غلات کامل هستند.</a:t>
          </a:r>
        </a:p>
      </dsp:txBody>
      <dsp:txXfrm>
        <a:off x="77774" y="1735070"/>
        <a:ext cx="5886663" cy="1437662"/>
      </dsp:txXfrm>
    </dsp:sp>
    <dsp:sp modelId="{80B967AA-2979-43D8-A200-B8809490C1C2}">
      <dsp:nvSpPr>
        <dsp:cNvPr id="0" name=""/>
        <dsp:cNvSpPr/>
      </dsp:nvSpPr>
      <dsp:spPr>
        <a:xfrm>
          <a:off x="0" y="3215046"/>
          <a:ext cx="6042211" cy="1593210"/>
        </a:xfrm>
        <a:prstGeom prst="roundRect">
          <a:avLst/>
        </a:prstGeom>
        <a:solidFill>
          <a:schemeClr val="accent5">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prstClr val="white"/>
              </a:solidFill>
              <a:latin typeface="Calibri" panose="020F0502020204030204"/>
              <a:ea typeface="+mn-ea"/>
              <a:cs typeface="B Titr" panose="00000700000000000000" pitchFamily="2" charset="-78"/>
            </a:rPr>
            <a:t>این گروه سرشار از فیبر، انواع ویتامین‌های گروه ب، آهن، پروتئین، منیزیم و همچنین نشاسته است که تأمین‌کننده انرژی می‌باشد.</a:t>
          </a:r>
        </a:p>
      </dsp:txBody>
      <dsp:txXfrm>
        <a:off x="77774" y="3292820"/>
        <a:ext cx="5886663" cy="1437662"/>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EB0CF-7284-4CBC-B3EE-C1247C19195D}">
      <dsp:nvSpPr>
        <dsp:cNvPr id="0" name=""/>
        <dsp:cNvSpPr/>
      </dsp:nvSpPr>
      <dsp:spPr>
        <a:xfrm>
          <a:off x="10494744" y="1789309"/>
          <a:ext cx="4740781" cy="4740713"/>
        </a:xfrm>
        <a:prstGeom prst="ellipse">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6F3118-78B7-4972-8E1B-03E158A12A04}">
      <dsp:nvSpPr>
        <dsp:cNvPr id="0" name=""/>
        <dsp:cNvSpPr/>
      </dsp:nvSpPr>
      <dsp:spPr>
        <a:xfrm>
          <a:off x="10652699" y="1947360"/>
          <a:ext cx="4423816" cy="4424610"/>
        </a:xfrm>
        <a:prstGeom prst="ellipse">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ar-SA" sz="2400" b="1" kern="1200" dirty="0">
              <a:cs typeface="B Nazanin" panose="00000400000000000000" pitchFamily="2" charset="-78"/>
            </a:rPr>
            <a:t>سبوسی که در نانوایی‌ها استفاده می‌شود، اغلب کیفیت مشخصی ندارد و ممکن است حاوی ناخالصی یا آلودگی باشد. </a:t>
          </a:r>
          <a:endParaRPr lang="fa-IR" sz="2400" b="1" kern="1200" dirty="0">
            <a:cs typeface="B Nazanin" panose="00000400000000000000" pitchFamily="2" charset="-78"/>
          </a:endParaRPr>
        </a:p>
      </dsp:txBody>
      <dsp:txXfrm>
        <a:off x="11285576" y="2579566"/>
        <a:ext cx="3160169" cy="3160198"/>
      </dsp:txXfrm>
    </dsp:sp>
    <dsp:sp modelId="{DE70CEF5-967F-4D1D-AB77-7DDE2754190D}">
      <dsp:nvSpPr>
        <dsp:cNvPr id="0" name=""/>
        <dsp:cNvSpPr/>
      </dsp:nvSpPr>
      <dsp:spPr>
        <a:xfrm rot="2700000">
          <a:off x="5596455" y="1788781"/>
          <a:ext cx="4740937" cy="4740937"/>
        </a:xfrm>
        <a:prstGeom prst="teardrop">
          <a:avLst>
            <a:gd name="adj" fmla="val 100000"/>
          </a:avLst>
        </a:prstGeom>
        <a:solidFill>
          <a:schemeClr val="accent2">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C5D285-18FF-4185-BFF2-B75B35A1FCA4}">
      <dsp:nvSpPr>
        <dsp:cNvPr id="0" name=""/>
        <dsp:cNvSpPr/>
      </dsp:nvSpPr>
      <dsp:spPr>
        <a:xfrm>
          <a:off x="5755015" y="1947360"/>
          <a:ext cx="4423816" cy="4424610"/>
        </a:xfrm>
        <a:prstGeom prst="ellipse">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rtl="1">
            <a:lnSpc>
              <a:spcPct val="90000"/>
            </a:lnSpc>
            <a:spcBef>
              <a:spcPct val="0"/>
            </a:spcBef>
            <a:spcAft>
              <a:spcPct val="35000"/>
            </a:spcAft>
            <a:buNone/>
          </a:pPr>
          <a:r>
            <a:rPr lang="ar-SA" sz="2400" b="1" kern="1200">
              <a:cs typeface="B Nazanin" panose="00000400000000000000" pitchFamily="2" charset="-78"/>
            </a:rPr>
            <a:t>افزودن مقدار زیاد سبوس به نان، می‌تواند باعث سفتی و تلخ شدن نان گردد نان بایستی از آرد سبوس دار تهیه شده  باشد نه اینکه دستی سبوس به  خمیر اضافه گردد.</a:t>
          </a:r>
          <a:endParaRPr lang="fa-IR" sz="2400" b="1" kern="1200">
            <a:cs typeface="B Nazanin" panose="00000400000000000000" pitchFamily="2" charset="-78"/>
          </a:endParaRPr>
        </a:p>
      </dsp:txBody>
      <dsp:txXfrm>
        <a:off x="6386839" y="2579566"/>
        <a:ext cx="3160169" cy="316019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1DA3C8-E1F0-4A46-86BC-4AC28BB1CEB1}">
      <dsp:nvSpPr>
        <dsp:cNvPr id="0" name=""/>
        <dsp:cNvSpPr/>
      </dsp:nvSpPr>
      <dsp:spPr>
        <a:xfrm>
          <a:off x="0" y="2586"/>
          <a:ext cx="12046527" cy="1146234"/>
        </a:xfrm>
        <a:prstGeom prst="round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rtl="1">
            <a:lnSpc>
              <a:spcPct val="90000"/>
            </a:lnSpc>
            <a:spcBef>
              <a:spcPct val="0"/>
            </a:spcBef>
            <a:spcAft>
              <a:spcPct val="35000"/>
            </a:spcAft>
            <a:buNone/>
          </a:pPr>
          <a:r>
            <a:rPr lang="ar-SA" sz="2800" kern="1200" dirty="0">
              <a:solidFill>
                <a:schemeClr val="bg1"/>
              </a:solidFill>
              <a:cs typeface="B Titr" panose="00000700000000000000" pitchFamily="2" charset="-78"/>
            </a:rPr>
            <a:t>نان کامل نسبت به نان های تهیه شده با آرد سفید از ارزش تغذیه ای بالاتری برخوردار مي باشد. </a:t>
          </a:r>
          <a:endParaRPr lang="fa-IR" sz="2800" kern="1200" dirty="0">
            <a:solidFill>
              <a:schemeClr val="bg1"/>
            </a:solidFill>
            <a:cs typeface="B Titr" panose="00000700000000000000" pitchFamily="2" charset="-78"/>
          </a:endParaRPr>
        </a:p>
      </dsp:txBody>
      <dsp:txXfrm>
        <a:off x="55955" y="58541"/>
        <a:ext cx="11934617" cy="1034324"/>
      </dsp:txXfrm>
    </dsp:sp>
    <dsp:sp modelId="{9B7E1C30-666E-435A-BF47-2E2BA1B9641D}">
      <dsp:nvSpPr>
        <dsp:cNvPr id="0" name=""/>
        <dsp:cNvSpPr/>
      </dsp:nvSpPr>
      <dsp:spPr>
        <a:xfrm>
          <a:off x="0" y="1159621"/>
          <a:ext cx="12046527" cy="1146234"/>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rtl="1">
            <a:lnSpc>
              <a:spcPct val="90000"/>
            </a:lnSpc>
            <a:spcBef>
              <a:spcPct val="0"/>
            </a:spcBef>
            <a:spcAft>
              <a:spcPct val="35000"/>
            </a:spcAft>
            <a:buNone/>
          </a:pPr>
          <a:r>
            <a:rPr lang="ar-SA" sz="2800" kern="1200" dirty="0">
              <a:solidFill>
                <a:schemeClr val="bg1"/>
              </a:solidFill>
              <a:cs typeface="B Titr" panose="00000700000000000000" pitchFamily="2" charset="-78"/>
            </a:rPr>
            <a:t>نان کامل از آرد کامل تهیه می شود.</a:t>
          </a:r>
          <a:endParaRPr lang="fa-IR" sz="2800" kern="1200" dirty="0">
            <a:solidFill>
              <a:schemeClr val="bg1"/>
            </a:solidFill>
            <a:cs typeface="B Titr" panose="00000700000000000000" pitchFamily="2" charset="-78"/>
          </a:endParaRPr>
        </a:p>
      </dsp:txBody>
      <dsp:txXfrm>
        <a:off x="55955" y="1215576"/>
        <a:ext cx="11934617" cy="1034324"/>
      </dsp:txXfrm>
    </dsp:sp>
    <dsp:sp modelId="{17724369-9175-48D2-BC15-699FD3B0416A}">
      <dsp:nvSpPr>
        <dsp:cNvPr id="0" name=""/>
        <dsp:cNvSpPr/>
      </dsp:nvSpPr>
      <dsp:spPr>
        <a:xfrm>
          <a:off x="0" y="2316655"/>
          <a:ext cx="12046527" cy="1146234"/>
        </a:xfrm>
        <a:prstGeom prst="roundRect">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rtl="1">
            <a:lnSpc>
              <a:spcPct val="90000"/>
            </a:lnSpc>
            <a:spcBef>
              <a:spcPct val="0"/>
            </a:spcBef>
            <a:spcAft>
              <a:spcPct val="35000"/>
            </a:spcAft>
            <a:buNone/>
          </a:pPr>
          <a:r>
            <a:rPr lang="ar-SA" sz="2800" kern="1200" dirty="0">
              <a:solidFill>
                <a:schemeClr val="bg1"/>
              </a:solidFill>
              <a:cs typeface="B Titr" panose="00000700000000000000" pitchFamily="2" charset="-78"/>
            </a:rPr>
            <a:t>آرد کامل آردی است که از تمامی اجزای دانه گندم (اندوسپرم، سبوس و جوانه) پس از</a:t>
          </a:r>
          <a:r>
            <a:rPr lang="fa-IR" sz="2800" kern="1200" dirty="0">
              <a:solidFill>
                <a:schemeClr val="bg1"/>
              </a:solidFill>
              <a:cs typeface="B Titr" panose="00000700000000000000" pitchFamily="2" charset="-78"/>
            </a:rPr>
            <a:t> </a:t>
          </a:r>
          <a:r>
            <a:rPr lang="ar-SA" sz="2800" kern="1200" dirty="0">
              <a:solidFill>
                <a:schemeClr val="bg1"/>
              </a:solidFill>
              <a:cs typeface="B Titr" panose="00000700000000000000" pitchFamily="2" charset="-78"/>
            </a:rPr>
            <a:t>پوستگیری اولیه تهیه می شود.</a:t>
          </a:r>
          <a:endParaRPr lang="fa-IR" sz="2800" kern="1200" dirty="0">
            <a:solidFill>
              <a:schemeClr val="bg1"/>
            </a:solidFill>
            <a:cs typeface="B Titr" panose="00000700000000000000" pitchFamily="2" charset="-78"/>
          </a:endParaRPr>
        </a:p>
      </dsp:txBody>
      <dsp:txXfrm>
        <a:off x="55955" y="2372610"/>
        <a:ext cx="11934617" cy="1034324"/>
      </dsp:txXfrm>
    </dsp:sp>
    <dsp:sp modelId="{323BD6E4-3BD9-4428-B07E-354D8EA1F208}">
      <dsp:nvSpPr>
        <dsp:cNvPr id="0" name=""/>
        <dsp:cNvSpPr/>
      </dsp:nvSpPr>
      <dsp:spPr>
        <a:xfrm>
          <a:off x="0" y="3473689"/>
          <a:ext cx="12046527" cy="1146234"/>
        </a:xfrm>
        <a:prstGeom prst="roundRect">
          <a:avLst/>
        </a:prstGeom>
        <a:solidFill>
          <a:srgbClr val="B452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r" defTabSz="1244600" rtl="1">
            <a:lnSpc>
              <a:spcPct val="90000"/>
            </a:lnSpc>
            <a:spcBef>
              <a:spcPct val="0"/>
            </a:spcBef>
            <a:spcAft>
              <a:spcPct val="35000"/>
            </a:spcAft>
            <a:buNone/>
          </a:pPr>
          <a:r>
            <a:rPr lang="ar-SA" sz="2800" kern="1200">
              <a:solidFill>
                <a:schemeClr val="bg1"/>
              </a:solidFill>
              <a:cs typeface="B Titr" panose="00000700000000000000" pitchFamily="2" charset="-78"/>
            </a:rPr>
            <a:t>آرد کامل می تواند در تولید انواع نان و فراورده هـای آردی به کار رود و میزان سبوسگیری آن از 2% تا کمتر از 6% است</a:t>
          </a:r>
          <a:r>
            <a:rPr lang="fa-IR" sz="2800" kern="1200">
              <a:solidFill>
                <a:schemeClr val="bg1"/>
              </a:solidFill>
              <a:cs typeface="B Titr" panose="00000700000000000000" pitchFamily="2" charset="-78"/>
            </a:rPr>
            <a:t> .</a:t>
          </a:r>
        </a:p>
      </dsp:txBody>
      <dsp:txXfrm>
        <a:off x="55955" y="3529644"/>
        <a:ext cx="11934617" cy="103432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62729-F736-441A-A693-CFF58FEC4B8A}">
      <dsp:nvSpPr>
        <dsp:cNvPr id="0" name=""/>
        <dsp:cNvSpPr/>
      </dsp:nvSpPr>
      <dsp:spPr>
        <a:xfrm>
          <a:off x="0" y="109545"/>
          <a:ext cx="12192000" cy="1198049"/>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cs typeface="B Titr" panose="00000700000000000000" pitchFamily="2" charset="-78"/>
            </a:rPr>
            <a:t>مصرف نان کامل با کاهش خطر بیماری‌های قلبی، دیابت نوع ۲، چاقی و برخی سرطان‌ها مرتبط است.</a:t>
          </a:r>
          <a:endParaRPr lang="fa-IR" sz="2400" b="1" kern="1200" dirty="0">
            <a:solidFill>
              <a:schemeClr val="bg1"/>
            </a:solidFill>
            <a:cs typeface="B Titr" panose="00000700000000000000" pitchFamily="2" charset="-78"/>
          </a:endParaRPr>
        </a:p>
      </dsp:txBody>
      <dsp:txXfrm>
        <a:off x="58484" y="168029"/>
        <a:ext cx="12075032" cy="1081081"/>
      </dsp:txXfrm>
    </dsp:sp>
    <dsp:sp modelId="{1513800B-922A-4B45-BFF6-DFA92D6944D2}">
      <dsp:nvSpPr>
        <dsp:cNvPr id="0" name=""/>
        <dsp:cNvSpPr/>
      </dsp:nvSpPr>
      <dsp:spPr>
        <a:xfrm>
          <a:off x="0" y="1321994"/>
          <a:ext cx="12192000" cy="868725"/>
        </a:xfrm>
        <a:prstGeom prst="roundRect">
          <a:avLst/>
        </a:prstGeom>
        <a:solidFill>
          <a:srgbClr val="B45210">
            <a:alpha val="82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cs typeface="B Titr" panose="00000700000000000000" pitchFamily="2" charset="-78"/>
            </a:rPr>
            <a:t>فیبر موجود در نان کامل باعث بهبود عملکرد روده، کاهش کلسترول </a:t>
          </a:r>
          <a:r>
            <a:rPr lang="en-US" sz="2400" b="1" kern="1200" dirty="0">
              <a:solidFill>
                <a:schemeClr val="bg1"/>
              </a:solidFill>
              <a:cs typeface="B Titr" panose="00000700000000000000" pitchFamily="2" charset="-78"/>
            </a:rPr>
            <a:t>LDL </a:t>
          </a:r>
          <a:r>
            <a:rPr lang="ar-SA" sz="2400" b="1" kern="1200" dirty="0">
              <a:solidFill>
                <a:schemeClr val="bg1"/>
              </a:solidFill>
              <a:cs typeface="B Titr" panose="00000700000000000000" pitchFamily="2" charset="-78"/>
            </a:rPr>
            <a:t>و کنترل قند خون می‌شود</a:t>
          </a:r>
          <a:r>
            <a:rPr lang="fa-IR" sz="2400" b="1" kern="1200" dirty="0">
              <a:solidFill>
                <a:schemeClr val="bg1"/>
              </a:solidFill>
              <a:cs typeface="B Titr" panose="00000700000000000000" pitchFamily="2" charset="-78"/>
            </a:rPr>
            <a:t>.</a:t>
          </a:r>
        </a:p>
      </dsp:txBody>
      <dsp:txXfrm>
        <a:off x="42408" y="1364402"/>
        <a:ext cx="12107184" cy="783909"/>
      </dsp:txXfrm>
    </dsp:sp>
    <dsp:sp modelId="{3F71A726-8909-4550-9F2D-E31491C6F051}">
      <dsp:nvSpPr>
        <dsp:cNvPr id="0" name=""/>
        <dsp:cNvSpPr/>
      </dsp:nvSpPr>
      <dsp:spPr>
        <a:xfrm>
          <a:off x="0" y="2205119"/>
          <a:ext cx="12192000" cy="868725"/>
        </a:xfrm>
        <a:prstGeom prst="roundRect">
          <a:avLst/>
        </a:prstGeom>
        <a:solidFill>
          <a:srgbClr val="7030A0">
            <a:alpha val="74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fa-IR" sz="2400" b="1" kern="1200" dirty="0">
              <a:solidFill>
                <a:schemeClr val="bg1"/>
              </a:solidFill>
              <a:cs typeface="B Titr" panose="00000700000000000000" pitchFamily="2" charset="-78"/>
            </a:rPr>
            <a:t>به علت محتوای بیشتر </a:t>
          </a:r>
          <a:r>
            <a:rPr lang="ar-SA" sz="2400" b="1" kern="1200" dirty="0">
              <a:solidFill>
                <a:schemeClr val="bg1"/>
              </a:solidFill>
              <a:cs typeface="B Titr" panose="00000700000000000000" pitchFamily="2" charset="-78"/>
            </a:rPr>
            <a:t>ویتامین‌های گروه </a:t>
          </a:r>
          <a:r>
            <a:rPr lang="en-US" sz="2400" b="1" kern="1200" dirty="0">
              <a:solidFill>
                <a:schemeClr val="bg1"/>
              </a:solidFill>
              <a:cs typeface="B Titr" panose="00000700000000000000" pitchFamily="2" charset="-78"/>
            </a:rPr>
            <a:t>B </a:t>
          </a:r>
          <a:r>
            <a:rPr lang="ar-SA" sz="2400" b="1" kern="1200" dirty="0">
              <a:solidFill>
                <a:schemeClr val="bg1"/>
              </a:solidFill>
              <a:cs typeface="B Titr" panose="00000700000000000000" pitchFamily="2" charset="-78"/>
            </a:rPr>
            <a:t>و منیزیم</a:t>
          </a:r>
          <a:r>
            <a:rPr lang="fa-IR" sz="2400" b="1" kern="1200" dirty="0">
              <a:solidFill>
                <a:schemeClr val="bg1"/>
              </a:solidFill>
              <a:cs typeface="B Titr" panose="00000700000000000000" pitchFamily="2" charset="-78"/>
            </a:rPr>
            <a:t> ، </a:t>
          </a:r>
          <a:r>
            <a:rPr lang="ar-SA" sz="2400" b="1" kern="1200" dirty="0">
              <a:solidFill>
                <a:schemeClr val="bg1"/>
              </a:solidFill>
              <a:cs typeface="B Titr" panose="00000700000000000000" pitchFamily="2" charset="-78"/>
            </a:rPr>
            <a:t> نقش مهمی در متابولیسم انرژی و عملکرد عصبی دارند</a:t>
          </a:r>
          <a:r>
            <a:rPr lang="fa-IR" sz="2400" b="1" kern="1200" dirty="0">
              <a:solidFill>
                <a:schemeClr val="bg1"/>
              </a:solidFill>
              <a:cs typeface="B Titr" panose="00000700000000000000" pitchFamily="2" charset="-78"/>
            </a:rPr>
            <a:t> .</a:t>
          </a:r>
        </a:p>
      </dsp:txBody>
      <dsp:txXfrm>
        <a:off x="42408" y="2247527"/>
        <a:ext cx="12107184" cy="783909"/>
      </dsp:txXfrm>
    </dsp:sp>
    <dsp:sp modelId="{6529D8F3-35BC-4241-B247-35D64B5F3E06}">
      <dsp:nvSpPr>
        <dsp:cNvPr id="0" name=""/>
        <dsp:cNvSpPr/>
      </dsp:nvSpPr>
      <dsp:spPr>
        <a:xfrm>
          <a:off x="0" y="3088244"/>
          <a:ext cx="12192000" cy="868725"/>
        </a:xfrm>
        <a:prstGeom prst="roundRect">
          <a:avLst/>
        </a:prstGeom>
        <a:solidFill>
          <a:srgbClr val="C00000">
            <a:alpha val="66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cs typeface="B Titr" panose="00000700000000000000" pitchFamily="2" charset="-78"/>
            </a:rPr>
            <a:t>مصرف نان کامل باعث کاهش هزینه های درمان بیماری های قلبی و عروق، دیابت و برخی از سرطان ها شود و صرفه جویی اقتصادی برای مردم و نظام سلامت ایجاد کند</a:t>
          </a:r>
          <a:r>
            <a:rPr lang="fa-IR" sz="2400" b="1" kern="1200" dirty="0">
              <a:solidFill>
                <a:schemeClr val="bg1"/>
              </a:solidFill>
              <a:cs typeface="B Titr" panose="00000700000000000000" pitchFamily="2" charset="-78"/>
            </a:rPr>
            <a:t>.</a:t>
          </a:r>
        </a:p>
      </dsp:txBody>
      <dsp:txXfrm>
        <a:off x="42408" y="3130652"/>
        <a:ext cx="12107184" cy="783909"/>
      </dsp:txXfrm>
    </dsp:sp>
    <dsp:sp modelId="{F628E3A7-90A9-46C8-BB78-4C35B5BC1AF6}">
      <dsp:nvSpPr>
        <dsp:cNvPr id="0" name=""/>
        <dsp:cNvSpPr/>
      </dsp:nvSpPr>
      <dsp:spPr>
        <a:xfrm>
          <a:off x="0" y="3971369"/>
          <a:ext cx="12192000" cy="868725"/>
        </a:xfrm>
        <a:prstGeom prst="roundRect">
          <a:avLst/>
        </a:prstGeom>
        <a:solidFill>
          <a:srgbClr val="0070C0">
            <a:alpha val="5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cs typeface="B Titr" panose="00000700000000000000" pitchFamily="2" charset="-78"/>
            </a:rPr>
            <a:t>پخت نان کامل نیاز به نیروی کار ماهر، نانوای آموزش دیده و فرآیند پخت طولانی دارد و همین باعث می‌شود که قیمت تمام‌شده آن، بالاتر از نان‌های سفید باشد</a:t>
          </a:r>
          <a:r>
            <a:rPr lang="fa-IR" sz="2400" b="1" kern="1200" dirty="0">
              <a:solidFill>
                <a:schemeClr val="bg1"/>
              </a:solidFill>
              <a:cs typeface="B Titr" panose="00000700000000000000" pitchFamily="2" charset="-78"/>
            </a:rPr>
            <a:t> .</a:t>
          </a:r>
        </a:p>
      </dsp:txBody>
      <dsp:txXfrm>
        <a:off x="42408" y="4013777"/>
        <a:ext cx="12107184" cy="783909"/>
      </dsp:txXfrm>
    </dsp:sp>
    <dsp:sp modelId="{3E010467-20B8-4DDA-89B8-E06D5C3EF77B}">
      <dsp:nvSpPr>
        <dsp:cNvPr id="0" name=""/>
        <dsp:cNvSpPr/>
      </dsp:nvSpPr>
      <dsp:spPr>
        <a:xfrm>
          <a:off x="0" y="4854494"/>
          <a:ext cx="12192000" cy="868725"/>
        </a:xfrm>
        <a:prstGeom prst="roundRect">
          <a:avLst/>
        </a:prstGeom>
        <a:solidFill>
          <a:schemeClr val="accent6">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cs typeface="B Titr" panose="00000700000000000000" pitchFamily="2" charset="-78"/>
            </a:rPr>
            <a:t>بر اساس مطالعات، نان کامل به دلیل حفظ ساختار طبیعی دانه گندم، گزینه‌ای به‌مراتب سالم‌تر و مؤثرتر در پیشگیری از بیماری‌های غیرواگیر است. </a:t>
          </a:r>
          <a:endParaRPr lang="fa-IR" sz="2400" b="1" kern="1200" dirty="0">
            <a:solidFill>
              <a:schemeClr val="bg1"/>
            </a:solidFill>
            <a:cs typeface="B Titr" panose="00000700000000000000" pitchFamily="2" charset="-78"/>
          </a:endParaRPr>
        </a:p>
      </dsp:txBody>
      <dsp:txXfrm>
        <a:off x="42408" y="4896902"/>
        <a:ext cx="12107184" cy="78390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843BEE-B199-42BC-A273-F362F09ACA4A}">
      <dsp:nvSpPr>
        <dsp:cNvPr id="0" name=""/>
        <dsp:cNvSpPr/>
      </dsp:nvSpPr>
      <dsp:spPr>
        <a:xfrm>
          <a:off x="0" y="336248"/>
          <a:ext cx="10515600" cy="1184040"/>
        </a:xfrm>
        <a:prstGeom prst="roundRect">
          <a:avLst/>
        </a:prstGeom>
        <a:solidFill>
          <a:srgbClr val="C0000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bg1"/>
              </a:solidFill>
              <a:cs typeface="B Titr" panose="00000700000000000000" pitchFamily="2" charset="-78"/>
            </a:rPr>
            <a:t>نان سبوس دار از آردی که از تمامی اندوسپرم و بخشـی از پوسـته و درصـدی از جوانه گنـدم تهیـه مـی شـود. میـزان سبوسگیری آن از 6% تا کمتر از 10% است</a:t>
          </a:r>
          <a:r>
            <a:rPr lang="fa-IR" sz="2200" kern="1200" dirty="0">
              <a:solidFill>
                <a:schemeClr val="bg1"/>
              </a:solidFill>
              <a:cs typeface="B Titr" panose="00000700000000000000" pitchFamily="2" charset="-78"/>
            </a:rPr>
            <a:t> .</a:t>
          </a:r>
        </a:p>
      </dsp:txBody>
      <dsp:txXfrm>
        <a:off x="57800" y="394048"/>
        <a:ext cx="10400000" cy="1068440"/>
      </dsp:txXfrm>
    </dsp:sp>
    <dsp:sp modelId="{E697C005-7F23-4C5A-BFDA-652BBBDC6678}">
      <dsp:nvSpPr>
        <dsp:cNvPr id="0" name=""/>
        <dsp:cNvSpPr/>
      </dsp:nvSpPr>
      <dsp:spPr>
        <a:xfrm>
          <a:off x="0" y="1583648"/>
          <a:ext cx="10515600" cy="1184040"/>
        </a:xfrm>
        <a:prstGeom prst="roundRect">
          <a:avLst/>
        </a:prstGeom>
        <a:solidFill>
          <a:schemeClr val="accent6">
            <a:lumMod val="50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bg1"/>
              </a:solidFill>
              <a:cs typeface="B Titr" panose="00000700000000000000" pitchFamily="2" charset="-78"/>
            </a:rPr>
            <a:t>پاشیدن سبوس روی نان قبل از پخت، سلامت نان را کاهش می‌دهد و نان سبوس‌دار باید با آرد سبوس‌دار تهیه شود، نه با افزودن سبوس به‌صورت دستی روی نان.</a:t>
          </a:r>
          <a:endParaRPr lang="fa-IR" sz="2200" kern="1200" dirty="0">
            <a:solidFill>
              <a:schemeClr val="bg1"/>
            </a:solidFill>
            <a:cs typeface="B Titr" panose="00000700000000000000" pitchFamily="2" charset="-78"/>
          </a:endParaRPr>
        </a:p>
      </dsp:txBody>
      <dsp:txXfrm>
        <a:off x="57800" y="1641448"/>
        <a:ext cx="10400000" cy="1068440"/>
      </dsp:txXfrm>
    </dsp:sp>
    <dsp:sp modelId="{B72DB7FE-CF86-4635-B2C2-5E3F5B47A122}">
      <dsp:nvSpPr>
        <dsp:cNvPr id="0" name=""/>
        <dsp:cNvSpPr/>
      </dsp:nvSpPr>
      <dsp:spPr>
        <a:xfrm>
          <a:off x="0" y="2831049"/>
          <a:ext cx="10515600" cy="1184040"/>
        </a:xfrm>
        <a:prstGeom prst="roundRect">
          <a:avLst/>
        </a:prstGeom>
        <a:solidFill>
          <a:srgbClr val="00206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rtl="1">
            <a:lnSpc>
              <a:spcPct val="90000"/>
            </a:lnSpc>
            <a:spcBef>
              <a:spcPct val="0"/>
            </a:spcBef>
            <a:spcAft>
              <a:spcPct val="35000"/>
            </a:spcAft>
            <a:buNone/>
          </a:pPr>
          <a:r>
            <a:rPr lang="ar-SA" sz="2200" kern="1200" dirty="0">
              <a:solidFill>
                <a:schemeClr val="bg1"/>
              </a:solidFill>
              <a:cs typeface="B Titr" panose="00000700000000000000" pitchFamily="2" charset="-78"/>
            </a:rPr>
            <a:t>فرایند سبوس گیری دلایل مختلفی دارد از جمله حذف آلاینده ها و فلزات سنگین از پوسته گندم. پوسته گندم حاوی آلاینده و فلزات سنگین است لازم است حداقل 2 درصد سبوس گیری حتما اتفاق بیافتد. </a:t>
          </a:r>
          <a:endParaRPr lang="fa-IR" sz="2200" kern="1200" dirty="0">
            <a:solidFill>
              <a:schemeClr val="bg1"/>
            </a:solidFill>
            <a:cs typeface="B Titr" panose="00000700000000000000" pitchFamily="2" charset="-78"/>
          </a:endParaRPr>
        </a:p>
      </dsp:txBody>
      <dsp:txXfrm>
        <a:off x="57800" y="2888849"/>
        <a:ext cx="10400000" cy="106844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21A452-5177-42E2-969B-CC426B7A05A0}">
      <dsp:nvSpPr>
        <dsp:cNvPr id="0" name=""/>
        <dsp:cNvSpPr/>
      </dsp:nvSpPr>
      <dsp:spPr>
        <a:xfrm>
          <a:off x="0" y="6139"/>
          <a:ext cx="12192000" cy="1085760"/>
        </a:xfrm>
        <a:prstGeom prst="roundRect">
          <a:avLst/>
        </a:prstGeom>
        <a:solidFill>
          <a:srgbClr val="B4521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a:solidFill>
                <a:schemeClr val="bg1"/>
              </a:solidFill>
              <a:cs typeface="B Titr" panose="00000700000000000000" pitchFamily="2" charset="-78"/>
            </a:rPr>
            <a:t>نان سبوس‌دار منبع خوبی از فیبر و مواد معدنی است.</a:t>
          </a:r>
          <a:endParaRPr lang="fa-IR" sz="2000" kern="1200">
            <a:solidFill>
              <a:schemeClr val="bg1"/>
            </a:solidFill>
            <a:cs typeface="B Titr" panose="00000700000000000000" pitchFamily="2" charset="-78"/>
          </a:endParaRPr>
        </a:p>
      </dsp:txBody>
      <dsp:txXfrm>
        <a:off x="53002" y="59141"/>
        <a:ext cx="12085996" cy="979756"/>
      </dsp:txXfrm>
    </dsp:sp>
    <dsp:sp modelId="{B1C9664F-742B-4DCF-A472-7E3AED95F4C5}">
      <dsp:nvSpPr>
        <dsp:cNvPr id="0" name=""/>
        <dsp:cNvSpPr/>
      </dsp:nvSpPr>
      <dsp:spPr>
        <a:xfrm>
          <a:off x="0" y="1258939"/>
          <a:ext cx="12192000" cy="1085760"/>
        </a:xfrm>
        <a:prstGeom prst="round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a:solidFill>
                <a:schemeClr val="bg1"/>
              </a:solidFill>
              <a:cs typeface="B Titr" panose="00000700000000000000" pitchFamily="2" charset="-78"/>
            </a:rPr>
            <a:t>مصرف این نان با بهبود عملکرد گوارشی، کاهش یبوست و افزایش احساس سیری همراه است</a:t>
          </a:r>
          <a:r>
            <a:rPr lang="fa-IR" sz="2000" kern="1200">
              <a:solidFill>
                <a:schemeClr val="bg1"/>
              </a:solidFill>
              <a:cs typeface="B Titr" panose="00000700000000000000" pitchFamily="2" charset="-78"/>
            </a:rPr>
            <a:t>.</a:t>
          </a:r>
          <a:r>
            <a:rPr lang="ar-SA" sz="2000" kern="1200">
              <a:solidFill>
                <a:schemeClr val="bg1"/>
              </a:solidFill>
              <a:cs typeface="B Titr" panose="00000700000000000000" pitchFamily="2" charset="-78"/>
            </a:rPr>
            <a:t> </a:t>
          </a:r>
          <a:endParaRPr lang="fa-IR" sz="2000" kern="1200">
            <a:solidFill>
              <a:schemeClr val="bg1"/>
            </a:solidFill>
            <a:cs typeface="B Titr" panose="00000700000000000000" pitchFamily="2" charset="-78"/>
          </a:endParaRPr>
        </a:p>
      </dsp:txBody>
      <dsp:txXfrm>
        <a:off x="53002" y="1311941"/>
        <a:ext cx="12085996" cy="979756"/>
      </dsp:txXfrm>
    </dsp:sp>
    <dsp:sp modelId="{354ED9A7-5751-48D0-853F-2625870A28A0}">
      <dsp:nvSpPr>
        <dsp:cNvPr id="0" name=""/>
        <dsp:cNvSpPr/>
      </dsp:nvSpPr>
      <dsp:spPr>
        <a:xfrm>
          <a:off x="0" y="2511739"/>
          <a:ext cx="12192000" cy="1085760"/>
        </a:xfrm>
        <a:prstGeom prst="round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a:solidFill>
                <a:schemeClr val="bg1"/>
              </a:solidFill>
              <a:cs typeface="B Titr" panose="00000700000000000000" pitchFamily="2" charset="-78"/>
            </a:rPr>
            <a:t>فیبر موجود در سبوس گندم از نوع فیبر نامحلول می باشد که نقش اصلی در بهبود حرکات روده و پیشگیری از یبوست دارد. </a:t>
          </a:r>
          <a:endParaRPr lang="fa-IR" sz="2000" kern="1200">
            <a:solidFill>
              <a:schemeClr val="bg1"/>
            </a:solidFill>
            <a:cs typeface="B Titr" panose="00000700000000000000" pitchFamily="2" charset="-78"/>
          </a:endParaRPr>
        </a:p>
      </dsp:txBody>
      <dsp:txXfrm>
        <a:off x="53002" y="2564741"/>
        <a:ext cx="12085996" cy="979756"/>
      </dsp:txXfrm>
    </dsp:sp>
    <dsp:sp modelId="{43AF4866-F741-41D6-BA84-82D95F92FC13}">
      <dsp:nvSpPr>
        <dsp:cNvPr id="0" name=""/>
        <dsp:cNvSpPr/>
      </dsp:nvSpPr>
      <dsp:spPr>
        <a:xfrm>
          <a:off x="0" y="3770678"/>
          <a:ext cx="12192000" cy="1328948"/>
        </a:xfrm>
        <a:prstGeom prst="roundRect">
          <a:avLst/>
        </a:prstGeom>
        <a:solidFill>
          <a:srgbClr val="00B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bg1"/>
              </a:solidFill>
              <a:cs typeface="B Titr" panose="00000700000000000000" pitchFamily="2" charset="-78"/>
            </a:rPr>
            <a:t>هرچقدر میزان سبوسگیری آرد کمتر باشد میزان فیبر و فیتات</a:t>
          </a:r>
          <a:r>
            <a:rPr lang="fa-IR" sz="2000" kern="1200" dirty="0">
              <a:solidFill>
                <a:schemeClr val="bg1"/>
              </a:solidFill>
              <a:cs typeface="B Titr" panose="00000700000000000000" pitchFamily="2" charset="-78"/>
            </a:rPr>
            <a:t> </a:t>
          </a:r>
          <a:r>
            <a:rPr lang="ar-SA" sz="2000" kern="1200" dirty="0">
              <a:solidFill>
                <a:schemeClr val="bg1"/>
              </a:solidFill>
              <a:cs typeface="B Titr" panose="00000700000000000000" pitchFamily="2" charset="-78"/>
            </a:rPr>
            <a:t>آرد و نان پخته شده با آن بیشتر است لذا </a:t>
          </a:r>
          <a:r>
            <a:rPr lang="ar-SA" sz="2000" b="1" kern="1200" dirty="0">
              <a:solidFill>
                <a:schemeClr val="bg1"/>
              </a:solidFill>
              <a:cs typeface="B Titr" panose="00000700000000000000" pitchFamily="2" charset="-78"/>
            </a:rPr>
            <a:t>فرایند تخمیر صحیح و اصولی </a:t>
          </a:r>
          <a:r>
            <a:rPr lang="ar-SA" sz="2000" kern="1200" dirty="0">
              <a:solidFill>
                <a:schemeClr val="bg1"/>
              </a:solidFill>
              <a:cs typeface="B Titr" panose="00000700000000000000" pitchFamily="2" charset="-78"/>
            </a:rPr>
            <a:t>بر کیفیت و سلامت و افزایش ارزش تغذیه ای نان بسیار اهمیت دارد تا فیتات مانع جذب عناصر آهن، روی، کلسیم و منیزیم نشود. </a:t>
          </a:r>
          <a:endParaRPr lang="fa-IR" sz="2000" kern="1200" dirty="0">
            <a:solidFill>
              <a:schemeClr val="bg1"/>
            </a:solidFill>
            <a:cs typeface="B Titr" panose="00000700000000000000" pitchFamily="2" charset="-78"/>
          </a:endParaRPr>
        </a:p>
      </dsp:txBody>
      <dsp:txXfrm>
        <a:off x="64874" y="3835552"/>
        <a:ext cx="12062252" cy="1199200"/>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4D2510-BD39-459D-9FFB-8F4230A441BC}">
      <dsp:nvSpPr>
        <dsp:cNvPr id="0" name=""/>
        <dsp:cNvSpPr/>
      </dsp:nvSpPr>
      <dsp:spPr>
        <a:xfrm>
          <a:off x="3403336" y="2235195"/>
          <a:ext cx="1942261" cy="971130"/>
        </a:xfrm>
        <a:prstGeom prst="roundRect">
          <a:avLst>
            <a:gd name="adj" fmla="val 10000"/>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b="1" kern="1200" dirty="0">
              <a:solidFill>
                <a:schemeClr val="bg1"/>
              </a:solidFill>
              <a:cs typeface="B Titr" panose="00000700000000000000" pitchFamily="2" charset="-78"/>
            </a:rPr>
            <a:t>انواع نان‌های صنعتی</a:t>
          </a:r>
          <a:r>
            <a:rPr lang="fa-IR" sz="2100" b="1" kern="1200" dirty="0">
              <a:solidFill>
                <a:schemeClr val="bg1"/>
              </a:solidFill>
              <a:cs typeface="B Titr" panose="00000700000000000000" pitchFamily="2" charset="-78"/>
            </a:rPr>
            <a:t> :</a:t>
          </a:r>
          <a:endParaRPr lang="fa-IR" sz="2100" kern="1200" dirty="0">
            <a:solidFill>
              <a:schemeClr val="bg1"/>
            </a:solidFill>
            <a:cs typeface="B Titr" panose="00000700000000000000" pitchFamily="2" charset="-78"/>
          </a:endParaRPr>
        </a:p>
      </dsp:txBody>
      <dsp:txXfrm>
        <a:off x="3431779" y="2263638"/>
        <a:ext cx="1885375" cy="914244"/>
      </dsp:txXfrm>
    </dsp:sp>
    <dsp:sp modelId="{9F203DA7-8B23-4556-9FEA-D6B08758425E}">
      <dsp:nvSpPr>
        <dsp:cNvPr id="0" name=""/>
        <dsp:cNvSpPr/>
      </dsp:nvSpPr>
      <dsp:spPr>
        <a:xfrm rot="17350740">
          <a:off x="4551620" y="1587898"/>
          <a:ext cx="2364858" cy="32124"/>
        </a:xfrm>
        <a:custGeom>
          <a:avLst/>
          <a:gdLst/>
          <a:ahLst/>
          <a:cxnLst/>
          <a:rect l="0" t="0" r="0" b="0"/>
          <a:pathLst>
            <a:path>
              <a:moveTo>
                <a:pt x="0" y="16062"/>
              </a:moveTo>
              <a:lnTo>
                <a:pt x="2364858" y="16062"/>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rtl="1">
            <a:lnSpc>
              <a:spcPct val="90000"/>
            </a:lnSpc>
            <a:spcBef>
              <a:spcPct val="0"/>
            </a:spcBef>
            <a:spcAft>
              <a:spcPct val="35000"/>
            </a:spcAft>
            <a:buNone/>
          </a:pPr>
          <a:endParaRPr lang="fa-IR" sz="600" kern="1200">
            <a:solidFill>
              <a:schemeClr val="tx1"/>
            </a:solidFill>
            <a:cs typeface="B Nazanin" panose="00000400000000000000" pitchFamily="2" charset="-78"/>
          </a:endParaRPr>
        </a:p>
      </dsp:txBody>
      <dsp:txXfrm>
        <a:off x="5674928" y="1544838"/>
        <a:ext cx="118242" cy="118242"/>
      </dsp:txXfrm>
    </dsp:sp>
    <dsp:sp modelId="{5EAA92C4-2D49-4004-8051-7CC961D88990}">
      <dsp:nvSpPr>
        <dsp:cNvPr id="0" name=""/>
        <dsp:cNvSpPr/>
      </dsp:nvSpPr>
      <dsp:spPr>
        <a:xfrm>
          <a:off x="6122502" y="1594"/>
          <a:ext cx="1942261" cy="971130"/>
        </a:xfrm>
        <a:prstGeom prst="roundRect">
          <a:avLst>
            <a:gd name="adj" fmla="val 10000"/>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dirty="0">
              <a:solidFill>
                <a:schemeClr val="bg1"/>
              </a:solidFill>
              <a:cs typeface="B Titr" panose="00000700000000000000" pitchFamily="2" charset="-78"/>
            </a:rPr>
            <a:t>نان سفید صنعتی (آرد تصفیه‌شده)</a:t>
          </a:r>
          <a:endParaRPr lang="fa-IR" sz="2100" kern="1200" dirty="0">
            <a:solidFill>
              <a:schemeClr val="bg1"/>
            </a:solidFill>
            <a:cs typeface="B Titr" panose="00000700000000000000" pitchFamily="2" charset="-78"/>
          </a:endParaRPr>
        </a:p>
      </dsp:txBody>
      <dsp:txXfrm>
        <a:off x="6150945" y="30037"/>
        <a:ext cx="1885375" cy="914244"/>
      </dsp:txXfrm>
    </dsp:sp>
    <dsp:sp modelId="{B6E28DF6-C912-4DC2-A176-97A7A9D974C4}">
      <dsp:nvSpPr>
        <dsp:cNvPr id="0" name=""/>
        <dsp:cNvSpPr/>
      </dsp:nvSpPr>
      <dsp:spPr>
        <a:xfrm rot="18289469">
          <a:off x="5053825" y="2146298"/>
          <a:ext cx="1360449" cy="32124"/>
        </a:xfrm>
        <a:custGeom>
          <a:avLst/>
          <a:gdLst/>
          <a:ahLst/>
          <a:cxnLst/>
          <a:rect l="0" t="0" r="0" b="0"/>
          <a:pathLst>
            <a:path>
              <a:moveTo>
                <a:pt x="0" y="16062"/>
              </a:moveTo>
              <a:lnTo>
                <a:pt x="1360449" y="16062"/>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fa-IR" sz="500" kern="1200">
            <a:solidFill>
              <a:schemeClr val="tx1"/>
            </a:solidFill>
            <a:cs typeface="B Nazanin" panose="00000400000000000000" pitchFamily="2" charset="-78"/>
          </a:endParaRPr>
        </a:p>
      </dsp:txBody>
      <dsp:txXfrm>
        <a:off x="5700038" y="2128349"/>
        <a:ext cx="68022" cy="68022"/>
      </dsp:txXfrm>
    </dsp:sp>
    <dsp:sp modelId="{BA8DAB34-353E-48BE-8894-6C2CB23A14DF}">
      <dsp:nvSpPr>
        <dsp:cNvPr id="0" name=""/>
        <dsp:cNvSpPr/>
      </dsp:nvSpPr>
      <dsp:spPr>
        <a:xfrm>
          <a:off x="6122502" y="1118394"/>
          <a:ext cx="1942261" cy="971130"/>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a:solidFill>
                <a:schemeClr val="bg1"/>
              </a:solidFill>
              <a:cs typeface="B Titr" panose="00000700000000000000" pitchFamily="2" charset="-78"/>
            </a:rPr>
            <a:t>نان کامل صنعتی</a:t>
          </a:r>
          <a:endParaRPr lang="fa-IR" sz="2100" kern="1200">
            <a:solidFill>
              <a:schemeClr val="bg1"/>
            </a:solidFill>
            <a:cs typeface="B Titr" panose="00000700000000000000" pitchFamily="2" charset="-78"/>
          </a:endParaRPr>
        </a:p>
      </dsp:txBody>
      <dsp:txXfrm>
        <a:off x="6150945" y="1146837"/>
        <a:ext cx="1885375" cy="914244"/>
      </dsp:txXfrm>
    </dsp:sp>
    <dsp:sp modelId="{0EACDC34-2F17-45C0-BA3D-E62C49877AC7}">
      <dsp:nvSpPr>
        <dsp:cNvPr id="0" name=""/>
        <dsp:cNvSpPr/>
      </dsp:nvSpPr>
      <dsp:spPr>
        <a:xfrm>
          <a:off x="5345597" y="2704698"/>
          <a:ext cx="776904" cy="32124"/>
        </a:xfrm>
        <a:custGeom>
          <a:avLst/>
          <a:gdLst/>
          <a:ahLst/>
          <a:cxnLst/>
          <a:rect l="0" t="0" r="0" b="0"/>
          <a:pathLst>
            <a:path>
              <a:moveTo>
                <a:pt x="0" y="16062"/>
              </a:moveTo>
              <a:lnTo>
                <a:pt x="776904" y="16062"/>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fa-IR" sz="500" kern="1200">
            <a:solidFill>
              <a:schemeClr val="tx1"/>
            </a:solidFill>
            <a:cs typeface="B Nazanin" panose="00000400000000000000" pitchFamily="2" charset="-78"/>
          </a:endParaRPr>
        </a:p>
      </dsp:txBody>
      <dsp:txXfrm>
        <a:off x="5714627" y="2701337"/>
        <a:ext cx="38845" cy="38845"/>
      </dsp:txXfrm>
    </dsp:sp>
    <dsp:sp modelId="{B2C70BA3-9182-4B05-9EF0-E2EB1061F395}">
      <dsp:nvSpPr>
        <dsp:cNvPr id="0" name=""/>
        <dsp:cNvSpPr/>
      </dsp:nvSpPr>
      <dsp:spPr>
        <a:xfrm>
          <a:off x="6122502" y="2235195"/>
          <a:ext cx="1942261" cy="971130"/>
        </a:xfrm>
        <a:prstGeom prst="roundRect">
          <a:avLst>
            <a:gd name="adj" fmla="val 10000"/>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a:solidFill>
                <a:schemeClr val="bg1"/>
              </a:solidFill>
              <a:cs typeface="B Titr" panose="00000700000000000000" pitchFamily="2" charset="-78"/>
            </a:rPr>
            <a:t>نان‌های غنی‌شده</a:t>
          </a:r>
          <a:endParaRPr lang="fa-IR" sz="2100" kern="1200">
            <a:solidFill>
              <a:schemeClr val="bg1"/>
            </a:solidFill>
            <a:cs typeface="B Titr" panose="00000700000000000000" pitchFamily="2" charset="-78"/>
          </a:endParaRPr>
        </a:p>
      </dsp:txBody>
      <dsp:txXfrm>
        <a:off x="6150945" y="2263638"/>
        <a:ext cx="1885375" cy="914244"/>
      </dsp:txXfrm>
    </dsp:sp>
    <dsp:sp modelId="{D03A39E2-E4D5-4707-8A96-5F8486D82D98}">
      <dsp:nvSpPr>
        <dsp:cNvPr id="0" name=""/>
        <dsp:cNvSpPr/>
      </dsp:nvSpPr>
      <dsp:spPr>
        <a:xfrm rot="3310531">
          <a:off x="5053825" y="3263098"/>
          <a:ext cx="1360449" cy="32124"/>
        </a:xfrm>
        <a:custGeom>
          <a:avLst/>
          <a:gdLst/>
          <a:ahLst/>
          <a:cxnLst/>
          <a:rect l="0" t="0" r="0" b="0"/>
          <a:pathLst>
            <a:path>
              <a:moveTo>
                <a:pt x="0" y="16062"/>
              </a:moveTo>
              <a:lnTo>
                <a:pt x="1360449" y="16062"/>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rtl="1">
            <a:lnSpc>
              <a:spcPct val="90000"/>
            </a:lnSpc>
            <a:spcBef>
              <a:spcPct val="0"/>
            </a:spcBef>
            <a:spcAft>
              <a:spcPct val="35000"/>
            </a:spcAft>
            <a:buNone/>
          </a:pPr>
          <a:endParaRPr lang="fa-IR" sz="500" kern="1200">
            <a:solidFill>
              <a:schemeClr val="tx1"/>
            </a:solidFill>
            <a:cs typeface="B Nazanin" panose="00000400000000000000" pitchFamily="2" charset="-78"/>
          </a:endParaRPr>
        </a:p>
      </dsp:txBody>
      <dsp:txXfrm>
        <a:off x="5700038" y="3245149"/>
        <a:ext cx="68022" cy="68022"/>
      </dsp:txXfrm>
    </dsp:sp>
    <dsp:sp modelId="{83F584F5-13CC-46F4-9DA0-145F99A53433}">
      <dsp:nvSpPr>
        <dsp:cNvPr id="0" name=""/>
        <dsp:cNvSpPr/>
      </dsp:nvSpPr>
      <dsp:spPr>
        <a:xfrm>
          <a:off x="6122502" y="3351995"/>
          <a:ext cx="1942261" cy="971130"/>
        </a:xfrm>
        <a:prstGeom prst="roundRect">
          <a:avLst>
            <a:gd name="adj" fmla="val 10000"/>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a:solidFill>
                <a:schemeClr val="bg1"/>
              </a:solidFill>
              <a:cs typeface="B Titr" panose="00000700000000000000" pitchFamily="2" charset="-78"/>
            </a:rPr>
            <a:t>نان‌های پروتئینی و چندغله</a:t>
          </a:r>
          <a:endParaRPr lang="fa-IR" sz="2100" kern="1200">
            <a:solidFill>
              <a:schemeClr val="bg1"/>
            </a:solidFill>
            <a:cs typeface="B Titr" panose="00000700000000000000" pitchFamily="2" charset="-78"/>
          </a:endParaRPr>
        </a:p>
      </dsp:txBody>
      <dsp:txXfrm>
        <a:off x="6150945" y="3380438"/>
        <a:ext cx="1885375" cy="914244"/>
      </dsp:txXfrm>
    </dsp:sp>
    <dsp:sp modelId="{7FD5CFDB-1CC2-47A7-BEF2-0685ED88F755}">
      <dsp:nvSpPr>
        <dsp:cNvPr id="0" name=""/>
        <dsp:cNvSpPr/>
      </dsp:nvSpPr>
      <dsp:spPr>
        <a:xfrm rot="4249260">
          <a:off x="4551620" y="3821498"/>
          <a:ext cx="2364858" cy="32124"/>
        </a:xfrm>
        <a:custGeom>
          <a:avLst/>
          <a:gdLst/>
          <a:ahLst/>
          <a:cxnLst/>
          <a:rect l="0" t="0" r="0" b="0"/>
          <a:pathLst>
            <a:path>
              <a:moveTo>
                <a:pt x="0" y="16062"/>
              </a:moveTo>
              <a:lnTo>
                <a:pt x="2364858" y="16062"/>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rtl="1">
            <a:lnSpc>
              <a:spcPct val="90000"/>
            </a:lnSpc>
            <a:spcBef>
              <a:spcPct val="0"/>
            </a:spcBef>
            <a:spcAft>
              <a:spcPct val="35000"/>
            </a:spcAft>
            <a:buNone/>
          </a:pPr>
          <a:endParaRPr lang="fa-IR" sz="600" kern="1200">
            <a:solidFill>
              <a:schemeClr val="tx1"/>
            </a:solidFill>
            <a:cs typeface="B Nazanin" panose="00000400000000000000" pitchFamily="2" charset="-78"/>
          </a:endParaRPr>
        </a:p>
      </dsp:txBody>
      <dsp:txXfrm>
        <a:off x="5674928" y="3778439"/>
        <a:ext cx="118242" cy="118242"/>
      </dsp:txXfrm>
    </dsp:sp>
    <dsp:sp modelId="{FF7BD45E-78C7-434B-BBB3-64FDCB2AF0B1}">
      <dsp:nvSpPr>
        <dsp:cNvPr id="0" name=""/>
        <dsp:cNvSpPr/>
      </dsp:nvSpPr>
      <dsp:spPr>
        <a:xfrm>
          <a:off x="6122502" y="4468795"/>
          <a:ext cx="1942261" cy="971130"/>
        </a:xfrm>
        <a:prstGeom prst="roundRect">
          <a:avLst>
            <a:gd name="adj" fmla="val 1000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kern="1200" dirty="0">
              <a:solidFill>
                <a:schemeClr val="bg1"/>
              </a:solidFill>
              <a:cs typeface="B Titr" panose="00000700000000000000" pitchFamily="2" charset="-78"/>
            </a:rPr>
            <a:t>نان‌های رژیمی یا ویژه</a:t>
          </a:r>
          <a:endParaRPr lang="fa-IR" sz="2100" kern="1200" dirty="0">
            <a:solidFill>
              <a:schemeClr val="bg1"/>
            </a:solidFill>
            <a:cs typeface="B Titr" panose="00000700000000000000" pitchFamily="2" charset="-78"/>
          </a:endParaRPr>
        </a:p>
      </dsp:txBody>
      <dsp:txXfrm>
        <a:off x="6150945" y="4497238"/>
        <a:ext cx="1885375" cy="91424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0F7BE-A36E-434F-BEF1-198A0D2E7CC3}">
      <dsp:nvSpPr>
        <dsp:cNvPr id="0" name=""/>
        <dsp:cNvSpPr/>
      </dsp:nvSpPr>
      <dsp:spPr>
        <a:xfrm>
          <a:off x="2031994" y="68"/>
          <a:ext cx="6222994" cy="2741065"/>
        </a:xfrm>
        <a:prstGeom prst="roundRect">
          <a:avLst/>
        </a:prstGeom>
        <a:solidFill>
          <a:srgbClr val="B4521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bg1"/>
              </a:solidFill>
              <a:cs typeface="B Titr" panose="00000700000000000000" pitchFamily="2" charset="-78"/>
            </a:rPr>
            <a:t>از دیدگاه تغذیه‌ای، نان صنعتی می‌تواند منبع قابل توجهی از انرژی، کربوهیدرات‌ها، پروتئین گیاهی و در برخی موارد فیبر و ریزمغذی‌ها باشد </a:t>
          </a:r>
          <a:r>
            <a:rPr lang="fa-IR" sz="2400" kern="1200" dirty="0">
              <a:solidFill>
                <a:schemeClr val="bg1"/>
              </a:solidFill>
              <a:cs typeface="B Titr" panose="00000700000000000000" pitchFamily="2" charset="-78"/>
            </a:rPr>
            <a:t>.</a:t>
          </a:r>
        </a:p>
      </dsp:txBody>
      <dsp:txXfrm>
        <a:off x="2165802" y="133876"/>
        <a:ext cx="5955378" cy="2473449"/>
      </dsp:txXfrm>
    </dsp:sp>
    <dsp:sp modelId="{472D4936-0D01-41D5-9E55-29915DC94319}">
      <dsp:nvSpPr>
        <dsp:cNvPr id="0" name=""/>
        <dsp:cNvSpPr/>
      </dsp:nvSpPr>
      <dsp:spPr>
        <a:xfrm>
          <a:off x="2031994" y="2878187"/>
          <a:ext cx="6350011" cy="2741065"/>
        </a:xfrm>
        <a:prstGeom prst="roundRect">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rtl="1">
            <a:lnSpc>
              <a:spcPct val="90000"/>
            </a:lnSpc>
            <a:spcBef>
              <a:spcPct val="0"/>
            </a:spcBef>
            <a:spcAft>
              <a:spcPct val="35000"/>
            </a:spcAft>
            <a:buNone/>
          </a:pPr>
          <a:r>
            <a:rPr lang="ar-SA" sz="2400" kern="1200" dirty="0">
              <a:solidFill>
                <a:schemeClr val="bg1"/>
              </a:solidFill>
              <a:cs typeface="B Titr" panose="00000700000000000000" pitchFamily="2" charset="-78"/>
            </a:rPr>
            <a:t>با این حال، کیفیت تغذیه‌ای نان صنعتی به‌طور مستقیم تحت تأثیر نوع آرد مصرفی، میزان سبوس‌گیری، روش فرآوری و استفاده از افزودنی‌ها قرار دارد</a:t>
          </a:r>
          <a:r>
            <a:rPr lang="fa-IR" sz="2400" kern="1200" dirty="0">
              <a:solidFill>
                <a:schemeClr val="bg1"/>
              </a:solidFill>
              <a:cs typeface="B Titr" panose="00000700000000000000" pitchFamily="2" charset="-78"/>
            </a:rPr>
            <a:t>.</a:t>
          </a:r>
        </a:p>
      </dsp:txBody>
      <dsp:txXfrm>
        <a:off x="2165802" y="3011995"/>
        <a:ext cx="6082395" cy="247344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4EDFA3-0F23-425F-BBAC-144319053DF8}">
      <dsp:nvSpPr>
        <dsp:cNvPr id="0" name=""/>
        <dsp:cNvSpPr/>
      </dsp:nvSpPr>
      <dsp:spPr>
        <a:xfrm>
          <a:off x="5651500" y="1953036"/>
          <a:ext cx="3834700" cy="626024"/>
        </a:xfrm>
        <a:custGeom>
          <a:avLst/>
          <a:gdLst/>
          <a:ahLst/>
          <a:cxnLst/>
          <a:rect l="0" t="0" r="0" b="0"/>
          <a:pathLst>
            <a:path>
              <a:moveTo>
                <a:pt x="0" y="0"/>
              </a:moveTo>
              <a:lnTo>
                <a:pt x="0" y="309835"/>
              </a:lnTo>
              <a:lnTo>
                <a:pt x="3834700" y="309835"/>
              </a:lnTo>
              <a:lnTo>
                <a:pt x="3834700" y="626024"/>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9A8D30-D785-406C-ABDC-86302B43D49A}">
      <dsp:nvSpPr>
        <dsp:cNvPr id="0" name=""/>
        <dsp:cNvSpPr/>
      </dsp:nvSpPr>
      <dsp:spPr>
        <a:xfrm>
          <a:off x="5535112" y="1953036"/>
          <a:ext cx="116387" cy="626024"/>
        </a:xfrm>
        <a:custGeom>
          <a:avLst/>
          <a:gdLst/>
          <a:ahLst/>
          <a:cxnLst/>
          <a:rect l="0" t="0" r="0" b="0"/>
          <a:pathLst>
            <a:path>
              <a:moveTo>
                <a:pt x="116387" y="0"/>
              </a:moveTo>
              <a:lnTo>
                <a:pt x="116387" y="309835"/>
              </a:lnTo>
              <a:lnTo>
                <a:pt x="0" y="309835"/>
              </a:lnTo>
              <a:lnTo>
                <a:pt x="0" y="626024"/>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AC4B51-2772-4E50-841C-7AE2AD8B2350}">
      <dsp:nvSpPr>
        <dsp:cNvPr id="0" name=""/>
        <dsp:cNvSpPr/>
      </dsp:nvSpPr>
      <dsp:spPr>
        <a:xfrm>
          <a:off x="1700412" y="1953036"/>
          <a:ext cx="3951087" cy="626024"/>
        </a:xfrm>
        <a:custGeom>
          <a:avLst/>
          <a:gdLst/>
          <a:ahLst/>
          <a:cxnLst/>
          <a:rect l="0" t="0" r="0" b="0"/>
          <a:pathLst>
            <a:path>
              <a:moveTo>
                <a:pt x="3951087" y="0"/>
              </a:moveTo>
              <a:lnTo>
                <a:pt x="3951087" y="309835"/>
              </a:lnTo>
              <a:lnTo>
                <a:pt x="0" y="309835"/>
              </a:lnTo>
              <a:lnTo>
                <a:pt x="0" y="626024"/>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B7DC0C-402B-4203-9BEB-C10F15128A7D}">
      <dsp:nvSpPr>
        <dsp:cNvPr id="0" name=""/>
        <dsp:cNvSpPr/>
      </dsp:nvSpPr>
      <dsp:spPr>
        <a:xfrm>
          <a:off x="4145836" y="447372"/>
          <a:ext cx="3011327" cy="1505663"/>
        </a:xfrm>
        <a:prstGeom prst="rect">
          <a:avLst/>
        </a:prstGeom>
        <a:solidFill>
          <a:srgbClr val="C00000">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3556000" rtl="1">
            <a:lnSpc>
              <a:spcPct val="90000"/>
            </a:lnSpc>
            <a:spcBef>
              <a:spcPct val="0"/>
            </a:spcBef>
            <a:spcAft>
              <a:spcPct val="35000"/>
            </a:spcAft>
            <a:buNone/>
          </a:pPr>
          <a:r>
            <a:rPr lang="ar-SA" sz="8000" b="1" kern="1200" dirty="0">
              <a:solidFill>
                <a:schemeClr val="bg1"/>
              </a:solidFill>
              <a:cs typeface="B Titr" panose="00000700000000000000" pitchFamily="2" charset="-78"/>
            </a:rPr>
            <a:t>معایب</a:t>
          </a:r>
          <a:endParaRPr lang="fa-IR" sz="8000" b="1" kern="1200" dirty="0">
            <a:solidFill>
              <a:schemeClr val="bg1"/>
            </a:solidFill>
            <a:cs typeface="B Titr" panose="00000700000000000000" pitchFamily="2" charset="-78"/>
          </a:endParaRPr>
        </a:p>
      </dsp:txBody>
      <dsp:txXfrm>
        <a:off x="4145836" y="447372"/>
        <a:ext cx="3011327" cy="1505663"/>
      </dsp:txXfrm>
    </dsp:sp>
    <dsp:sp modelId="{CE6ABD4F-F1B3-4824-801E-8382296B02C0}">
      <dsp:nvSpPr>
        <dsp:cNvPr id="0" name=""/>
        <dsp:cNvSpPr/>
      </dsp:nvSpPr>
      <dsp:spPr>
        <a:xfrm>
          <a:off x="3754" y="2579061"/>
          <a:ext cx="3393314" cy="1505663"/>
        </a:xfrm>
        <a:prstGeom prst="rect">
          <a:avLst/>
        </a:prstGeom>
        <a:solidFill>
          <a:schemeClr val="accent6">
            <a:lumMod val="50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b="1" kern="1200" dirty="0">
              <a:solidFill>
                <a:schemeClr val="bg1"/>
              </a:solidFill>
              <a:cs typeface="B Titr" panose="00000700000000000000" pitchFamily="2" charset="-78"/>
            </a:rPr>
            <a:t>سبوس‌گیری گسترده منجر به حذف فیبر، ویتامین‌های گروه </a:t>
          </a:r>
          <a:r>
            <a:rPr lang="en-US" sz="2100" b="1" kern="1200" dirty="0">
              <a:solidFill>
                <a:schemeClr val="bg1"/>
              </a:solidFill>
              <a:cs typeface="B Titr" panose="00000700000000000000" pitchFamily="2" charset="-78"/>
            </a:rPr>
            <a:t>B </a:t>
          </a:r>
          <a:r>
            <a:rPr lang="ar-SA" sz="2100" b="1" kern="1200" dirty="0">
              <a:solidFill>
                <a:schemeClr val="bg1"/>
              </a:solidFill>
              <a:cs typeface="B Titr" panose="00000700000000000000" pitchFamily="2" charset="-78"/>
            </a:rPr>
            <a:t>و مواد معدنی مانند آهن و منیزیم می‌شود </a:t>
          </a:r>
          <a:r>
            <a:rPr lang="fa-IR" sz="2100" b="1" kern="1200" dirty="0">
              <a:solidFill>
                <a:schemeClr val="bg1"/>
              </a:solidFill>
              <a:cs typeface="B Titr" panose="00000700000000000000" pitchFamily="2" charset="-78"/>
            </a:rPr>
            <a:t>.</a:t>
          </a:r>
        </a:p>
      </dsp:txBody>
      <dsp:txXfrm>
        <a:off x="3754" y="2579061"/>
        <a:ext cx="3393314" cy="1505663"/>
      </dsp:txXfrm>
    </dsp:sp>
    <dsp:sp modelId="{3A649B05-6D0B-4E23-9E22-2137EF0EFBC6}">
      <dsp:nvSpPr>
        <dsp:cNvPr id="0" name=""/>
        <dsp:cNvSpPr/>
      </dsp:nvSpPr>
      <dsp:spPr>
        <a:xfrm>
          <a:off x="4029448" y="2579061"/>
          <a:ext cx="3011327" cy="1505663"/>
        </a:xfrm>
        <a:prstGeom prst="rect">
          <a:avLst/>
        </a:prstGeom>
        <a:solidFill>
          <a:srgbClr val="7030A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b="1" kern="1200" dirty="0">
              <a:solidFill>
                <a:schemeClr val="bg1"/>
              </a:solidFill>
              <a:cs typeface="B Titr" panose="00000700000000000000" pitchFamily="2" charset="-78"/>
            </a:rPr>
            <a:t>شاخص گلیسمی بالا که سبب افزایش سریع قند خون و ترشح انسولین می‌گردد.</a:t>
          </a:r>
          <a:endParaRPr lang="fa-IR" sz="2100" b="1" kern="1200" dirty="0">
            <a:solidFill>
              <a:schemeClr val="bg1"/>
            </a:solidFill>
            <a:cs typeface="B Titr" panose="00000700000000000000" pitchFamily="2" charset="-78"/>
          </a:endParaRPr>
        </a:p>
      </dsp:txBody>
      <dsp:txXfrm>
        <a:off x="4029448" y="2579061"/>
        <a:ext cx="3011327" cy="1505663"/>
      </dsp:txXfrm>
    </dsp:sp>
    <dsp:sp modelId="{4A02FAD2-E10B-434F-81B2-EBA363BA6CEB}">
      <dsp:nvSpPr>
        <dsp:cNvPr id="0" name=""/>
        <dsp:cNvSpPr/>
      </dsp:nvSpPr>
      <dsp:spPr>
        <a:xfrm>
          <a:off x="7673154" y="2579061"/>
          <a:ext cx="3626090" cy="1505663"/>
        </a:xfrm>
        <a:prstGeom prst="rect">
          <a:avLst/>
        </a:prstGeom>
        <a:solidFill>
          <a:srgbClr val="00206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rtl="1">
            <a:lnSpc>
              <a:spcPct val="90000"/>
            </a:lnSpc>
            <a:spcBef>
              <a:spcPct val="0"/>
            </a:spcBef>
            <a:spcAft>
              <a:spcPct val="35000"/>
            </a:spcAft>
            <a:buNone/>
          </a:pPr>
          <a:r>
            <a:rPr lang="ar-SA" sz="2100" b="1" kern="1200" dirty="0">
              <a:solidFill>
                <a:schemeClr val="bg1"/>
              </a:solidFill>
              <a:cs typeface="B Titr" panose="00000700000000000000" pitchFamily="2" charset="-78"/>
            </a:rPr>
            <a:t>مصرف مداوم این نان با افزایش خطر دیابت نوع </a:t>
          </a:r>
          <a:r>
            <a:rPr lang="fa-IR" sz="2100" b="1" kern="1200" dirty="0">
              <a:solidFill>
                <a:schemeClr val="bg1"/>
              </a:solidFill>
              <a:cs typeface="B Titr" panose="00000700000000000000" pitchFamily="2" charset="-78"/>
            </a:rPr>
            <a:t>۲ </a:t>
          </a:r>
          <a:r>
            <a:rPr lang="ar-SA" sz="2100" b="1" kern="1200" dirty="0">
              <a:solidFill>
                <a:schemeClr val="bg1"/>
              </a:solidFill>
              <a:cs typeface="B Titr" panose="00000700000000000000" pitchFamily="2" charset="-78"/>
            </a:rPr>
            <a:t>و چاقی مرتبط است </a:t>
          </a:r>
          <a:r>
            <a:rPr lang="fa-IR" sz="2100" b="1" kern="1200" dirty="0">
              <a:solidFill>
                <a:schemeClr val="bg1"/>
              </a:solidFill>
              <a:cs typeface="B Titr" panose="00000700000000000000" pitchFamily="2" charset="-78"/>
            </a:rPr>
            <a:t>.</a:t>
          </a:r>
        </a:p>
      </dsp:txBody>
      <dsp:txXfrm>
        <a:off x="7673154" y="2579061"/>
        <a:ext cx="3626090" cy="150566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950EB-B9AF-4972-8CDD-73F4B166AB06}">
      <dsp:nvSpPr>
        <dsp:cNvPr id="0" name=""/>
        <dsp:cNvSpPr/>
      </dsp:nvSpPr>
      <dsp:spPr>
        <a:xfrm>
          <a:off x="0" y="558"/>
          <a:ext cx="10515599" cy="1141883"/>
        </a:xfrm>
        <a:prstGeom prst="roundRect">
          <a:avLst/>
        </a:prstGeom>
        <a:solidFill>
          <a:srgbClr val="B4521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fa-IR" sz="2400" b="1" kern="1200" dirty="0">
              <a:solidFill>
                <a:schemeClr val="bg1"/>
              </a:solidFill>
              <a:cs typeface="B Titr" panose="00000700000000000000" pitchFamily="2" charset="-78"/>
            </a:rPr>
            <a:t>نان</a:t>
          </a:r>
          <a:r>
            <a:rPr lang="ar-SA" sz="2400" b="1" kern="1200" dirty="0">
              <a:solidFill>
                <a:schemeClr val="bg1"/>
              </a:solidFill>
              <a:cs typeface="B Titr" panose="00000700000000000000" pitchFamily="2" charset="-78"/>
            </a:rPr>
            <a:t> سفید صنعتی یکی از پرمصرف‌ترین انواع نان در بسیاری از کشورهاست. این نان عمدتاً از آرد گندم با درجه سبوس‌گیری بالا تهیه می‌شود و بافتی نرم و رنگی روشن دارد</a:t>
          </a:r>
          <a:r>
            <a:rPr lang="en-US" sz="2400" b="1" kern="1200" dirty="0">
              <a:solidFill>
                <a:schemeClr val="bg1"/>
              </a:solidFill>
              <a:cs typeface="B Titr" panose="00000700000000000000" pitchFamily="2" charset="-78"/>
            </a:rPr>
            <a:t>.</a:t>
          </a:r>
          <a:endParaRPr lang="fa-IR" sz="2400" b="1" kern="1200" dirty="0">
            <a:solidFill>
              <a:schemeClr val="bg1"/>
            </a:solidFill>
            <a:cs typeface="B Titr" panose="00000700000000000000" pitchFamily="2" charset="-78"/>
          </a:endParaRPr>
        </a:p>
      </dsp:txBody>
      <dsp:txXfrm>
        <a:off x="55742" y="56300"/>
        <a:ext cx="10404115" cy="103039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331741-410A-4E13-9403-59FCAC917140}">
      <dsp:nvSpPr>
        <dsp:cNvPr id="0" name=""/>
        <dsp:cNvSpPr/>
      </dsp:nvSpPr>
      <dsp:spPr>
        <a:xfrm>
          <a:off x="10358427" y="1893193"/>
          <a:ext cx="91440" cy="409113"/>
        </a:xfrm>
        <a:custGeom>
          <a:avLst/>
          <a:gdLst/>
          <a:ahLst/>
          <a:cxnLst/>
          <a:rect l="0" t="0" r="0" b="0"/>
          <a:pathLst>
            <a:path>
              <a:moveTo>
                <a:pt x="45720" y="0"/>
              </a:moveTo>
              <a:lnTo>
                <a:pt x="45720" y="409113"/>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93953F9-7AB3-4AB6-9CFA-5F39437FE164}">
      <dsp:nvSpPr>
        <dsp:cNvPr id="0" name=""/>
        <dsp:cNvSpPr/>
      </dsp:nvSpPr>
      <dsp:spPr>
        <a:xfrm>
          <a:off x="4510963" y="1893193"/>
          <a:ext cx="3535910" cy="409113"/>
        </a:xfrm>
        <a:custGeom>
          <a:avLst/>
          <a:gdLst/>
          <a:ahLst/>
          <a:cxnLst/>
          <a:rect l="0" t="0" r="0" b="0"/>
          <a:pathLst>
            <a:path>
              <a:moveTo>
                <a:pt x="0" y="0"/>
              </a:moveTo>
              <a:lnTo>
                <a:pt x="0" y="204556"/>
              </a:lnTo>
              <a:lnTo>
                <a:pt x="3535910" y="204556"/>
              </a:lnTo>
              <a:lnTo>
                <a:pt x="3535910" y="409113"/>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235154-4459-4ECF-A894-14B8A2D27198}">
      <dsp:nvSpPr>
        <dsp:cNvPr id="0" name=""/>
        <dsp:cNvSpPr/>
      </dsp:nvSpPr>
      <dsp:spPr>
        <a:xfrm>
          <a:off x="4510963" y="1893193"/>
          <a:ext cx="1178636" cy="409113"/>
        </a:xfrm>
        <a:custGeom>
          <a:avLst/>
          <a:gdLst/>
          <a:ahLst/>
          <a:cxnLst/>
          <a:rect l="0" t="0" r="0" b="0"/>
          <a:pathLst>
            <a:path>
              <a:moveTo>
                <a:pt x="0" y="0"/>
              </a:moveTo>
              <a:lnTo>
                <a:pt x="0" y="204556"/>
              </a:lnTo>
              <a:lnTo>
                <a:pt x="1178636" y="204556"/>
              </a:lnTo>
              <a:lnTo>
                <a:pt x="1178636" y="409113"/>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59B3F9A-BE16-4E0F-A90D-F5F0CBE4F09C}">
      <dsp:nvSpPr>
        <dsp:cNvPr id="0" name=""/>
        <dsp:cNvSpPr/>
      </dsp:nvSpPr>
      <dsp:spPr>
        <a:xfrm>
          <a:off x="3332326" y="1893193"/>
          <a:ext cx="1178636" cy="409113"/>
        </a:xfrm>
        <a:custGeom>
          <a:avLst/>
          <a:gdLst/>
          <a:ahLst/>
          <a:cxnLst/>
          <a:rect l="0" t="0" r="0" b="0"/>
          <a:pathLst>
            <a:path>
              <a:moveTo>
                <a:pt x="1178636" y="0"/>
              </a:moveTo>
              <a:lnTo>
                <a:pt x="1178636" y="204556"/>
              </a:lnTo>
              <a:lnTo>
                <a:pt x="0" y="204556"/>
              </a:lnTo>
              <a:lnTo>
                <a:pt x="0" y="409113"/>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7DEF9A6-AAE0-41B7-BB8B-93DDE840DAB7}">
      <dsp:nvSpPr>
        <dsp:cNvPr id="0" name=""/>
        <dsp:cNvSpPr/>
      </dsp:nvSpPr>
      <dsp:spPr>
        <a:xfrm>
          <a:off x="975052" y="1893193"/>
          <a:ext cx="3535910" cy="409113"/>
        </a:xfrm>
        <a:custGeom>
          <a:avLst/>
          <a:gdLst/>
          <a:ahLst/>
          <a:cxnLst/>
          <a:rect l="0" t="0" r="0" b="0"/>
          <a:pathLst>
            <a:path>
              <a:moveTo>
                <a:pt x="3535910" y="0"/>
              </a:moveTo>
              <a:lnTo>
                <a:pt x="3535910" y="204556"/>
              </a:lnTo>
              <a:lnTo>
                <a:pt x="0" y="204556"/>
              </a:lnTo>
              <a:lnTo>
                <a:pt x="0" y="409113"/>
              </a:lnTo>
            </a:path>
          </a:pathLst>
        </a:custGeom>
        <a:noFill/>
        <a:ln w="12700" cap="flat" cmpd="sng" algn="ctr">
          <a:solidFill>
            <a:schemeClr val="accent2">
              <a:tint val="99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B3B9A8-D4CE-47EE-A7E6-E23EFD9993ED}">
      <dsp:nvSpPr>
        <dsp:cNvPr id="0" name=""/>
        <dsp:cNvSpPr/>
      </dsp:nvSpPr>
      <dsp:spPr>
        <a:xfrm>
          <a:off x="3536883" y="919113"/>
          <a:ext cx="1948160" cy="974080"/>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rtl="1">
            <a:lnSpc>
              <a:spcPct val="90000"/>
            </a:lnSpc>
            <a:spcBef>
              <a:spcPct val="0"/>
            </a:spcBef>
            <a:spcAft>
              <a:spcPct val="35000"/>
            </a:spcAft>
            <a:buNone/>
          </a:pPr>
          <a:r>
            <a:rPr lang="ar-SA" sz="5400" b="1" kern="1200" dirty="0">
              <a:solidFill>
                <a:schemeClr val="bg1"/>
              </a:solidFill>
              <a:cs typeface="B Nazanin" panose="00000400000000000000" pitchFamily="2" charset="-78"/>
            </a:rPr>
            <a:t>مزایا </a:t>
          </a:r>
          <a:endParaRPr lang="fa-IR" sz="5400" b="1" kern="1200" dirty="0">
            <a:solidFill>
              <a:schemeClr val="bg1"/>
            </a:solidFill>
            <a:cs typeface="B Nazanin" panose="00000400000000000000" pitchFamily="2" charset="-78"/>
          </a:endParaRPr>
        </a:p>
      </dsp:txBody>
      <dsp:txXfrm>
        <a:off x="3536883" y="919113"/>
        <a:ext cx="1948160" cy="974080"/>
      </dsp:txXfrm>
    </dsp:sp>
    <dsp:sp modelId="{3E046DF8-15B7-4A68-BA9D-D98E786BF183}">
      <dsp:nvSpPr>
        <dsp:cNvPr id="0" name=""/>
        <dsp:cNvSpPr/>
      </dsp:nvSpPr>
      <dsp:spPr>
        <a:xfrm>
          <a:off x="972" y="2302307"/>
          <a:ext cx="1948160" cy="1396616"/>
        </a:xfrm>
        <a:prstGeom prst="rect">
          <a:avLst/>
        </a:prstGeom>
        <a:solidFill>
          <a:schemeClr val="accent4">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SA" sz="1600" b="1" kern="1200" dirty="0">
              <a:solidFill>
                <a:schemeClr val="bg1"/>
              </a:solidFill>
              <a:cs typeface="B Titr" panose="00000700000000000000" pitchFamily="2" charset="-78"/>
            </a:rPr>
            <a:t>تأمین ویتامین‌های گروه </a:t>
          </a:r>
          <a:r>
            <a:rPr lang="en-US" sz="1600" b="1" kern="1200" dirty="0">
              <a:solidFill>
                <a:schemeClr val="bg1"/>
              </a:solidFill>
              <a:cs typeface="B Titr" panose="00000700000000000000" pitchFamily="2" charset="-78"/>
            </a:rPr>
            <a:t>B</a:t>
          </a:r>
          <a:r>
            <a:rPr lang="ar-SA" sz="1600" b="1" kern="1200" dirty="0">
              <a:solidFill>
                <a:schemeClr val="bg1"/>
              </a:solidFill>
              <a:cs typeface="B Titr" panose="00000700000000000000" pitchFamily="2" charset="-78"/>
            </a:rPr>
            <a:t>، آهن، روی و آنتی‌اکسیدان‌های طبیعی </a:t>
          </a:r>
          <a:endParaRPr lang="fa-IR" sz="1600" b="1" kern="1200" dirty="0">
            <a:solidFill>
              <a:schemeClr val="bg1"/>
            </a:solidFill>
            <a:cs typeface="B Titr" panose="00000700000000000000" pitchFamily="2" charset="-78"/>
          </a:endParaRPr>
        </a:p>
      </dsp:txBody>
      <dsp:txXfrm>
        <a:off x="972" y="2302307"/>
        <a:ext cx="1948160" cy="1396616"/>
      </dsp:txXfrm>
    </dsp:sp>
    <dsp:sp modelId="{8AAB2C81-DCE7-45C3-849F-8E9E6FF7B544}">
      <dsp:nvSpPr>
        <dsp:cNvPr id="0" name=""/>
        <dsp:cNvSpPr/>
      </dsp:nvSpPr>
      <dsp:spPr>
        <a:xfrm>
          <a:off x="2358246" y="2302307"/>
          <a:ext cx="1948160" cy="1345019"/>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SA" sz="1600" b="1" kern="1200" dirty="0">
              <a:solidFill>
                <a:schemeClr val="bg1"/>
              </a:solidFill>
              <a:cs typeface="B Titr" panose="00000700000000000000" pitchFamily="2" charset="-78"/>
            </a:rPr>
            <a:t>ایجاد حس سیری طولانی‌تر و کمک به مدیریت وزن </a:t>
          </a:r>
          <a:endParaRPr lang="fa-IR" sz="1600" b="1" kern="1200" dirty="0">
            <a:solidFill>
              <a:schemeClr val="bg1"/>
            </a:solidFill>
            <a:cs typeface="B Titr" panose="00000700000000000000" pitchFamily="2" charset="-78"/>
          </a:endParaRPr>
        </a:p>
      </dsp:txBody>
      <dsp:txXfrm>
        <a:off x="2358246" y="2302307"/>
        <a:ext cx="1948160" cy="1345019"/>
      </dsp:txXfrm>
    </dsp:sp>
    <dsp:sp modelId="{E1E2E55D-B255-46ED-868A-E3F12367CA56}">
      <dsp:nvSpPr>
        <dsp:cNvPr id="0" name=""/>
        <dsp:cNvSpPr/>
      </dsp:nvSpPr>
      <dsp:spPr>
        <a:xfrm>
          <a:off x="4715519" y="2302307"/>
          <a:ext cx="1948160" cy="1386583"/>
        </a:xfrm>
        <a:prstGeom prst="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SA" sz="1600" b="1" kern="1200" dirty="0">
              <a:solidFill>
                <a:schemeClr val="bg1"/>
              </a:solidFill>
              <a:cs typeface="B Titr" panose="00000700000000000000" pitchFamily="2" charset="-78"/>
            </a:rPr>
            <a:t>غنی از فیبر غذایی که به بهبود عملکرد روده و کاهش یبوست کمک می کند </a:t>
          </a:r>
          <a:r>
            <a:rPr lang="fa-IR" sz="1600" b="1" kern="1200" dirty="0">
              <a:solidFill>
                <a:schemeClr val="bg1"/>
              </a:solidFill>
              <a:cs typeface="B Titr" panose="00000700000000000000" pitchFamily="2" charset="-78"/>
            </a:rPr>
            <a:t>.</a:t>
          </a:r>
        </a:p>
      </dsp:txBody>
      <dsp:txXfrm>
        <a:off x="4715519" y="2302307"/>
        <a:ext cx="1948160" cy="1386583"/>
      </dsp:txXfrm>
    </dsp:sp>
    <dsp:sp modelId="{C67A43C1-FCC4-4FFB-85E1-669F5CB44F38}">
      <dsp:nvSpPr>
        <dsp:cNvPr id="0" name=""/>
        <dsp:cNvSpPr/>
      </dsp:nvSpPr>
      <dsp:spPr>
        <a:xfrm>
          <a:off x="7072793" y="2302307"/>
          <a:ext cx="1948160" cy="1343451"/>
        </a:xfrm>
        <a:prstGeom prst="rect">
          <a:avLst/>
        </a:prstGeom>
        <a:solidFill>
          <a:schemeClr val="accent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schemeClr val="bg1"/>
              </a:solidFill>
              <a:cs typeface="B Titr" panose="00000700000000000000" pitchFamily="2" charset="-78"/>
            </a:rPr>
            <a:t>تأثیر مثبت بر کنترل قند خون و کاهش شاخص گلیسمی وعده غذایی </a:t>
          </a:r>
        </a:p>
      </dsp:txBody>
      <dsp:txXfrm>
        <a:off x="7072793" y="2302307"/>
        <a:ext cx="1948160" cy="1343451"/>
      </dsp:txXfrm>
    </dsp:sp>
    <dsp:sp modelId="{7A7F2B03-3385-4BD6-B72E-A0E48A8CF0B6}">
      <dsp:nvSpPr>
        <dsp:cNvPr id="0" name=""/>
        <dsp:cNvSpPr/>
      </dsp:nvSpPr>
      <dsp:spPr>
        <a:xfrm>
          <a:off x="9430067" y="919113"/>
          <a:ext cx="1948160" cy="974080"/>
        </a:xfrm>
        <a:prstGeom prst="rect">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rtl="1">
            <a:lnSpc>
              <a:spcPct val="90000"/>
            </a:lnSpc>
            <a:spcBef>
              <a:spcPct val="0"/>
            </a:spcBef>
            <a:spcAft>
              <a:spcPct val="35000"/>
            </a:spcAft>
            <a:buNone/>
          </a:pPr>
          <a:r>
            <a:rPr lang="ar-SA" sz="5400" b="1" kern="1200" dirty="0">
              <a:solidFill>
                <a:schemeClr val="bg1"/>
              </a:solidFill>
              <a:cs typeface="B Nazanin" panose="00000400000000000000" pitchFamily="2" charset="-78"/>
            </a:rPr>
            <a:t>معایب</a:t>
          </a:r>
          <a:endParaRPr lang="fa-IR" sz="5400" b="1" kern="1200" dirty="0">
            <a:solidFill>
              <a:schemeClr val="bg1"/>
            </a:solidFill>
            <a:cs typeface="B Nazanin" panose="00000400000000000000" pitchFamily="2" charset="-78"/>
          </a:endParaRPr>
        </a:p>
      </dsp:txBody>
      <dsp:txXfrm>
        <a:off x="9430067" y="919113"/>
        <a:ext cx="1948160" cy="974080"/>
      </dsp:txXfrm>
    </dsp:sp>
    <dsp:sp modelId="{21FDE016-0D7B-42BF-AFBD-823B3D6BDF4B}">
      <dsp:nvSpPr>
        <dsp:cNvPr id="0" name=""/>
        <dsp:cNvSpPr/>
      </dsp:nvSpPr>
      <dsp:spPr>
        <a:xfrm>
          <a:off x="9430067" y="2302307"/>
          <a:ext cx="1948160" cy="1307673"/>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SA" sz="1600" b="1" kern="1200" dirty="0">
              <a:solidFill>
                <a:schemeClr val="bg1"/>
              </a:solidFill>
              <a:cs typeface="B Titr" panose="00000700000000000000" pitchFamily="2" charset="-78"/>
            </a:rPr>
            <a:t>برای برخی افراد به نان سبوس دار حساسیت دارند </a:t>
          </a:r>
          <a:r>
            <a:rPr lang="fa-IR" sz="1600" b="1" kern="1200" dirty="0">
              <a:solidFill>
                <a:schemeClr val="bg1"/>
              </a:solidFill>
              <a:cs typeface="B Titr" panose="00000700000000000000" pitchFamily="2" charset="-78"/>
            </a:rPr>
            <a:t>مناسب نیست .</a:t>
          </a:r>
        </a:p>
      </dsp:txBody>
      <dsp:txXfrm>
        <a:off x="9430067" y="2302307"/>
        <a:ext cx="1948160" cy="130767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6B720-2FA8-4286-9B0E-9C28C8CF31C2}">
      <dsp:nvSpPr>
        <dsp:cNvPr id="0" name=""/>
        <dsp:cNvSpPr/>
      </dsp:nvSpPr>
      <dsp:spPr>
        <a:xfrm>
          <a:off x="2" y="178643"/>
          <a:ext cx="5856802" cy="2120932"/>
        </a:xfrm>
        <a:prstGeom prst="chevron">
          <a:avLst/>
        </a:prstGeom>
        <a:solidFill>
          <a:srgbClr val="00206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7620" rIns="0" bIns="7620" numCol="1" spcCol="1270" anchor="ctr" anchorCtr="0">
          <a:noAutofit/>
        </a:bodyPr>
        <a:lstStyle/>
        <a:p>
          <a:pPr marL="0" lvl="0" indent="0" algn="just" defTabSz="533400" rtl="1">
            <a:lnSpc>
              <a:spcPct val="100000"/>
            </a:lnSpc>
            <a:spcBef>
              <a:spcPct val="0"/>
            </a:spcBef>
            <a:spcAft>
              <a:spcPct val="35000"/>
            </a:spcAft>
            <a:buNone/>
          </a:pPr>
          <a:r>
            <a:rPr lang="fa-IR" sz="1200" b="1" kern="1200" dirty="0">
              <a:solidFill>
                <a:schemeClr val="bg1"/>
              </a:solidFill>
              <a:cs typeface="B Titr" panose="00000700000000000000" pitchFamily="2" charset="-78"/>
            </a:rPr>
            <a:t>میزان توصیه شده‌ی این گروه از مواد غذایی، </a:t>
          </a:r>
        </a:p>
        <a:p>
          <a:pPr marL="0" lvl="0" indent="0" algn="just" defTabSz="533400" rtl="1">
            <a:lnSpc>
              <a:spcPct val="100000"/>
            </a:lnSpc>
            <a:spcBef>
              <a:spcPct val="0"/>
            </a:spcBef>
            <a:spcAft>
              <a:spcPct val="35000"/>
            </a:spcAft>
            <a:buNone/>
          </a:pPr>
          <a:r>
            <a:rPr lang="fa-IR" sz="1200" b="1" kern="1200" dirty="0">
              <a:solidFill>
                <a:srgbClr val="FFFF00"/>
              </a:solidFill>
              <a:cs typeface="B Titr" panose="00000700000000000000" pitchFamily="2" charset="-78"/>
            </a:rPr>
            <a:t>۶ تا ۱۱ سهم در روز است.</a:t>
          </a:r>
        </a:p>
        <a:p>
          <a:pPr marL="0" lvl="0" indent="0" algn="just" defTabSz="533400" rtl="1">
            <a:lnSpc>
              <a:spcPct val="100000"/>
            </a:lnSpc>
            <a:spcBef>
              <a:spcPct val="0"/>
            </a:spcBef>
            <a:spcAft>
              <a:spcPct val="35000"/>
            </a:spcAft>
            <a:buNone/>
          </a:pPr>
          <a:r>
            <a:rPr lang="fa-IR" sz="1200" b="1" kern="1200" dirty="0">
              <a:solidFill>
                <a:schemeClr val="bg1"/>
              </a:solidFill>
              <a:cs typeface="B Titr" panose="00000700000000000000" pitchFamily="2" charset="-78"/>
            </a:rPr>
            <a:t> هر واحد از این گروه برابر است با یک برش ۳۰ گرمی از انواع نان (به اندازه یک کف دست بدون انگشتان از نان   سنگک، بربری یا تافتون و در مورد نان لواش چهار کف دست معادل ۳۰ گرم است)، نصف لیوان ماکارونی یا برنج پخته معادل ۴ قاشق غذاخوری، یک چهارم لیوان غلات خام (گندم یا جو).</a:t>
          </a:r>
        </a:p>
      </dsp:txBody>
      <dsp:txXfrm>
        <a:off x="1060468" y="178643"/>
        <a:ext cx="3735870" cy="212093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140738-021A-418C-A73D-E9CC1A564316}">
      <dsp:nvSpPr>
        <dsp:cNvPr id="0" name=""/>
        <dsp:cNvSpPr/>
      </dsp:nvSpPr>
      <dsp:spPr>
        <a:xfrm>
          <a:off x="0" y="130194"/>
          <a:ext cx="10515600" cy="1394961"/>
        </a:xfrm>
        <a:prstGeom prst="roundRect">
          <a:avLst/>
        </a:prstGeom>
        <a:solidFill>
          <a:schemeClr val="accent5">
            <a:lumMod val="50000"/>
            <a:alpha val="9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1">
            <a:lnSpc>
              <a:spcPct val="90000"/>
            </a:lnSpc>
            <a:spcBef>
              <a:spcPct val="0"/>
            </a:spcBef>
            <a:spcAft>
              <a:spcPct val="35000"/>
            </a:spcAft>
            <a:buNone/>
          </a:pPr>
          <a:r>
            <a:rPr lang="ar-SA" sz="3200" b="1" kern="1200" dirty="0">
              <a:solidFill>
                <a:schemeClr val="bg1"/>
              </a:solidFill>
              <a:cs typeface="B Titr" panose="00000700000000000000" pitchFamily="2" charset="-78"/>
            </a:rPr>
            <a:t>نان کامل یا سبوس‌دار از آردی تهیه می‌شود که تمامی اجزای دانه گندم، از جمله سبوس و جوانه، در آن حفظ شده است</a:t>
          </a:r>
          <a:r>
            <a:rPr lang="en-US" sz="3200" b="1" kern="1200" dirty="0">
              <a:solidFill>
                <a:schemeClr val="bg1"/>
              </a:solidFill>
              <a:cs typeface="B Titr" panose="00000700000000000000" pitchFamily="2" charset="-78"/>
            </a:rPr>
            <a:t>.</a:t>
          </a:r>
          <a:endParaRPr lang="fa-IR" sz="3200" b="1" kern="1200" dirty="0">
            <a:solidFill>
              <a:schemeClr val="bg1"/>
            </a:solidFill>
            <a:cs typeface="B Titr" panose="00000700000000000000" pitchFamily="2" charset="-78"/>
          </a:endParaRPr>
        </a:p>
      </dsp:txBody>
      <dsp:txXfrm>
        <a:off x="68096" y="198290"/>
        <a:ext cx="10379408" cy="1258769"/>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ACBC5C-0896-4FBA-B7B7-B99F50B54222}">
      <dsp:nvSpPr>
        <dsp:cNvPr id="0" name=""/>
        <dsp:cNvSpPr/>
      </dsp:nvSpPr>
      <dsp:spPr>
        <a:xfrm>
          <a:off x="6275819" y="1829862"/>
          <a:ext cx="118269" cy="411927"/>
        </a:xfrm>
        <a:custGeom>
          <a:avLst/>
          <a:gdLst/>
          <a:ahLst/>
          <a:cxnLst/>
          <a:rect l="0" t="0" r="0" b="0"/>
          <a:pathLst>
            <a:path>
              <a:moveTo>
                <a:pt x="118269" y="0"/>
              </a:moveTo>
              <a:lnTo>
                <a:pt x="118269" y="345970"/>
              </a:lnTo>
              <a:lnTo>
                <a:pt x="0" y="345970"/>
              </a:lnTo>
              <a:lnTo>
                <a:pt x="0" y="41192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562ABB0-B6D6-40FF-8AC1-A37C4F90C853}">
      <dsp:nvSpPr>
        <dsp:cNvPr id="0" name=""/>
        <dsp:cNvSpPr/>
      </dsp:nvSpPr>
      <dsp:spPr>
        <a:xfrm>
          <a:off x="6394089" y="1829862"/>
          <a:ext cx="2822823" cy="307561"/>
        </a:xfrm>
        <a:custGeom>
          <a:avLst/>
          <a:gdLst/>
          <a:ahLst/>
          <a:cxnLst/>
          <a:rect l="0" t="0" r="0" b="0"/>
          <a:pathLst>
            <a:path>
              <a:moveTo>
                <a:pt x="0" y="0"/>
              </a:moveTo>
              <a:lnTo>
                <a:pt x="0" y="241605"/>
              </a:lnTo>
              <a:lnTo>
                <a:pt x="2822823" y="241605"/>
              </a:lnTo>
              <a:lnTo>
                <a:pt x="2822823" y="307561"/>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67A332F-A7D0-4957-BBFF-95C32C903CBA}">
      <dsp:nvSpPr>
        <dsp:cNvPr id="0" name=""/>
        <dsp:cNvSpPr/>
      </dsp:nvSpPr>
      <dsp:spPr>
        <a:xfrm>
          <a:off x="2624787" y="1829862"/>
          <a:ext cx="3769301" cy="277683"/>
        </a:xfrm>
        <a:custGeom>
          <a:avLst/>
          <a:gdLst/>
          <a:ahLst/>
          <a:cxnLst/>
          <a:rect l="0" t="0" r="0" b="0"/>
          <a:pathLst>
            <a:path>
              <a:moveTo>
                <a:pt x="3769301" y="0"/>
              </a:moveTo>
              <a:lnTo>
                <a:pt x="3769301" y="211727"/>
              </a:lnTo>
              <a:lnTo>
                <a:pt x="0" y="211727"/>
              </a:lnTo>
              <a:lnTo>
                <a:pt x="0" y="277683"/>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9C5286-6C06-4872-A21B-1CF0E5058596}">
      <dsp:nvSpPr>
        <dsp:cNvPr id="0" name=""/>
        <dsp:cNvSpPr/>
      </dsp:nvSpPr>
      <dsp:spPr>
        <a:xfrm>
          <a:off x="6467206" y="3831057"/>
          <a:ext cx="3884583" cy="609313"/>
        </a:xfrm>
        <a:custGeom>
          <a:avLst/>
          <a:gdLst/>
          <a:ahLst/>
          <a:cxnLst/>
          <a:rect l="0" t="0" r="0" b="0"/>
          <a:pathLst>
            <a:path>
              <a:moveTo>
                <a:pt x="0" y="0"/>
              </a:moveTo>
              <a:lnTo>
                <a:pt x="0" y="543356"/>
              </a:lnTo>
              <a:lnTo>
                <a:pt x="3884583" y="543356"/>
              </a:lnTo>
              <a:lnTo>
                <a:pt x="3884583" y="609313"/>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C23BF18-E805-4C5F-8401-1BB4CB3DE4A6}">
      <dsp:nvSpPr>
        <dsp:cNvPr id="0" name=""/>
        <dsp:cNvSpPr/>
      </dsp:nvSpPr>
      <dsp:spPr>
        <a:xfrm>
          <a:off x="6467206" y="3831057"/>
          <a:ext cx="273032" cy="757175"/>
        </a:xfrm>
        <a:custGeom>
          <a:avLst/>
          <a:gdLst/>
          <a:ahLst/>
          <a:cxnLst/>
          <a:rect l="0" t="0" r="0" b="0"/>
          <a:pathLst>
            <a:path>
              <a:moveTo>
                <a:pt x="0" y="0"/>
              </a:moveTo>
              <a:lnTo>
                <a:pt x="0" y="691219"/>
              </a:lnTo>
              <a:lnTo>
                <a:pt x="273032" y="691219"/>
              </a:lnTo>
              <a:lnTo>
                <a:pt x="273032" y="75717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E3201C-DB07-4397-892D-FE2B6EC55227}">
      <dsp:nvSpPr>
        <dsp:cNvPr id="0" name=""/>
        <dsp:cNvSpPr/>
      </dsp:nvSpPr>
      <dsp:spPr>
        <a:xfrm>
          <a:off x="2756343" y="3831057"/>
          <a:ext cx="3710863" cy="777810"/>
        </a:xfrm>
        <a:custGeom>
          <a:avLst/>
          <a:gdLst/>
          <a:ahLst/>
          <a:cxnLst/>
          <a:rect l="0" t="0" r="0" b="0"/>
          <a:pathLst>
            <a:path>
              <a:moveTo>
                <a:pt x="3710863" y="0"/>
              </a:moveTo>
              <a:lnTo>
                <a:pt x="3710863" y="711854"/>
              </a:lnTo>
              <a:lnTo>
                <a:pt x="0" y="711854"/>
              </a:lnTo>
              <a:lnTo>
                <a:pt x="0" y="77781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2734E96-3FF7-44D8-88DC-8510D75AB504}">
      <dsp:nvSpPr>
        <dsp:cNvPr id="0" name=""/>
        <dsp:cNvSpPr/>
      </dsp:nvSpPr>
      <dsp:spPr>
        <a:xfrm>
          <a:off x="5694220" y="3130407"/>
          <a:ext cx="1545972" cy="700650"/>
        </a:xfrm>
        <a:prstGeom prst="rect">
          <a:avLst/>
        </a:prstGeom>
        <a:solidFill>
          <a:schemeClr val="accent6">
            <a:lumMod val="5000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rtl="1">
            <a:lnSpc>
              <a:spcPct val="90000"/>
            </a:lnSpc>
            <a:spcBef>
              <a:spcPct val="0"/>
            </a:spcBef>
            <a:spcAft>
              <a:spcPct val="35000"/>
            </a:spcAft>
            <a:buNone/>
          </a:pPr>
          <a:r>
            <a:rPr lang="ar-SA" sz="5400" b="1" kern="1200" dirty="0">
              <a:solidFill>
                <a:schemeClr val="bg1"/>
              </a:solidFill>
              <a:cs typeface="B Nazanin" panose="00000400000000000000" pitchFamily="2" charset="-78"/>
            </a:rPr>
            <a:t>مزایا</a:t>
          </a:r>
          <a:endParaRPr lang="fa-IR" sz="5400" b="1" kern="1200" dirty="0">
            <a:solidFill>
              <a:schemeClr val="bg1"/>
            </a:solidFill>
            <a:cs typeface="B Nazanin" panose="00000400000000000000" pitchFamily="2" charset="-78"/>
          </a:endParaRPr>
        </a:p>
      </dsp:txBody>
      <dsp:txXfrm>
        <a:off x="5694220" y="3130407"/>
        <a:ext cx="1545972" cy="700650"/>
      </dsp:txXfrm>
    </dsp:sp>
    <dsp:sp modelId="{B2680854-81BB-4F8D-9886-B38B0F3694BC}">
      <dsp:nvSpPr>
        <dsp:cNvPr id="0" name=""/>
        <dsp:cNvSpPr/>
      </dsp:nvSpPr>
      <dsp:spPr>
        <a:xfrm>
          <a:off x="927278" y="4608868"/>
          <a:ext cx="3658129" cy="989810"/>
        </a:xfrm>
        <a:prstGeom prst="rect">
          <a:avLst/>
        </a:prstGeom>
        <a:solidFill>
          <a:srgbClr val="00206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bg1"/>
              </a:solidFill>
              <a:cs typeface="B Titr" panose="00000700000000000000" pitchFamily="2" charset="-78"/>
            </a:rPr>
            <a:t>پیشگیری از کمبود ریزمغذی‌ها در سطح جامعه، به‌ویژه در میان کودکان و زنان باردار</a:t>
          </a:r>
          <a:r>
            <a:rPr lang="en-US" sz="1800" b="1" kern="1200" dirty="0">
              <a:solidFill>
                <a:schemeClr val="bg1"/>
              </a:solidFill>
              <a:cs typeface="B Titr" panose="00000700000000000000" pitchFamily="2" charset="-78"/>
            </a:rPr>
            <a:t>.</a:t>
          </a:r>
          <a:endParaRPr lang="fa-IR" sz="1800" b="1" kern="1200" dirty="0">
            <a:solidFill>
              <a:schemeClr val="bg1"/>
            </a:solidFill>
            <a:cs typeface="B Titr" panose="00000700000000000000" pitchFamily="2" charset="-78"/>
          </a:endParaRPr>
        </a:p>
      </dsp:txBody>
      <dsp:txXfrm>
        <a:off x="927278" y="4608868"/>
        <a:ext cx="3658129" cy="989810"/>
      </dsp:txXfrm>
    </dsp:sp>
    <dsp:sp modelId="{E0A977E7-9B36-4CB6-B9FF-54EDC5BB51F1}">
      <dsp:nvSpPr>
        <dsp:cNvPr id="0" name=""/>
        <dsp:cNvSpPr/>
      </dsp:nvSpPr>
      <dsp:spPr>
        <a:xfrm>
          <a:off x="5160266" y="4588233"/>
          <a:ext cx="3159943" cy="1156643"/>
        </a:xfrm>
        <a:prstGeom prst="rect">
          <a:avLst/>
        </a:prstGeom>
        <a:solidFill>
          <a:srgbClr val="0070C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bg1"/>
              </a:solidFill>
              <a:cs typeface="B Titr" panose="00000700000000000000" pitchFamily="2" charset="-78"/>
            </a:rPr>
            <a:t>کمک به کاهش شیوع کم‌خونی فقر آهن، که یکی از مشکلات شایع تغذیه‌ای در کشورهای در حال توسعه است</a:t>
          </a:r>
          <a:r>
            <a:rPr lang="fa-IR" sz="1800" b="1" kern="1200" dirty="0">
              <a:solidFill>
                <a:schemeClr val="bg1"/>
              </a:solidFill>
              <a:cs typeface="B Titr" panose="00000700000000000000" pitchFamily="2" charset="-78"/>
            </a:rPr>
            <a:t>.</a:t>
          </a:r>
        </a:p>
      </dsp:txBody>
      <dsp:txXfrm>
        <a:off x="5160266" y="4588233"/>
        <a:ext cx="3159943" cy="1156643"/>
      </dsp:txXfrm>
    </dsp:sp>
    <dsp:sp modelId="{691DF6B0-375E-4D9B-B7E3-7907D05DB3AF}">
      <dsp:nvSpPr>
        <dsp:cNvPr id="0" name=""/>
        <dsp:cNvSpPr/>
      </dsp:nvSpPr>
      <dsp:spPr>
        <a:xfrm>
          <a:off x="9392539" y="4440371"/>
          <a:ext cx="1918501" cy="826411"/>
        </a:xfrm>
        <a:prstGeom prst="rect">
          <a:avLst/>
        </a:prstGeom>
        <a:solidFill>
          <a:srgbClr val="C0000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bg1"/>
              </a:solidFill>
              <a:cs typeface="B Titr" panose="00000700000000000000" pitchFamily="2" charset="-78"/>
            </a:rPr>
            <a:t>امکان بهبود کیفیت کلی رژیم غذایی </a:t>
          </a:r>
          <a:r>
            <a:rPr lang="fa-IR" sz="1800" b="1" kern="1200" dirty="0">
              <a:solidFill>
                <a:schemeClr val="bg1"/>
              </a:solidFill>
              <a:cs typeface="B Titr" panose="00000700000000000000" pitchFamily="2" charset="-78"/>
            </a:rPr>
            <a:t>جامعه</a:t>
          </a:r>
          <a:r>
            <a:rPr lang="en-US" sz="1800" b="1" kern="1200" dirty="0">
              <a:solidFill>
                <a:schemeClr val="bg1"/>
              </a:solidFill>
              <a:cs typeface="B Titr" panose="00000700000000000000" pitchFamily="2" charset="-78"/>
            </a:rPr>
            <a:t>.</a:t>
          </a:r>
          <a:endParaRPr lang="fa-IR" sz="1800" b="1" kern="1200" dirty="0">
            <a:solidFill>
              <a:schemeClr val="bg1"/>
            </a:solidFill>
            <a:cs typeface="B Titr" panose="00000700000000000000" pitchFamily="2" charset="-78"/>
          </a:endParaRPr>
        </a:p>
      </dsp:txBody>
      <dsp:txXfrm>
        <a:off x="9392539" y="4440371"/>
        <a:ext cx="1918501" cy="826411"/>
      </dsp:txXfrm>
    </dsp:sp>
    <dsp:sp modelId="{610598AB-F0F8-485F-BAC6-22D33BF28B5E}">
      <dsp:nvSpPr>
        <dsp:cNvPr id="0" name=""/>
        <dsp:cNvSpPr/>
      </dsp:nvSpPr>
      <dsp:spPr>
        <a:xfrm>
          <a:off x="5101502" y="838634"/>
          <a:ext cx="2585172" cy="991227"/>
        </a:xfrm>
        <a:prstGeom prst="rect">
          <a:avLst/>
        </a:prstGeom>
        <a:solidFill>
          <a:srgbClr val="C00000">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2400300" rtl="1">
            <a:lnSpc>
              <a:spcPct val="90000"/>
            </a:lnSpc>
            <a:spcBef>
              <a:spcPct val="0"/>
            </a:spcBef>
            <a:spcAft>
              <a:spcPct val="35000"/>
            </a:spcAft>
            <a:buNone/>
          </a:pPr>
          <a:r>
            <a:rPr lang="ar-SA" sz="5400" b="1" kern="1200" dirty="0">
              <a:solidFill>
                <a:schemeClr val="bg1"/>
              </a:solidFill>
              <a:cs typeface="B Nazanin" panose="00000400000000000000" pitchFamily="2" charset="-78"/>
            </a:rPr>
            <a:t>معایب</a:t>
          </a:r>
          <a:endParaRPr lang="fa-IR" sz="5400" b="1" kern="1200" dirty="0">
            <a:solidFill>
              <a:schemeClr val="bg1"/>
            </a:solidFill>
            <a:cs typeface="B Nazanin" panose="00000400000000000000" pitchFamily="2" charset="-78"/>
          </a:endParaRPr>
        </a:p>
      </dsp:txBody>
      <dsp:txXfrm>
        <a:off x="5101502" y="838634"/>
        <a:ext cx="2585172" cy="991227"/>
      </dsp:txXfrm>
    </dsp:sp>
    <dsp:sp modelId="{F78C9A6D-6517-4637-B8A0-59F4A7F04A30}">
      <dsp:nvSpPr>
        <dsp:cNvPr id="0" name=""/>
        <dsp:cNvSpPr/>
      </dsp:nvSpPr>
      <dsp:spPr>
        <a:xfrm>
          <a:off x="891309" y="2107545"/>
          <a:ext cx="3466955" cy="1241338"/>
        </a:xfrm>
        <a:prstGeom prst="rect">
          <a:avLst/>
        </a:prstGeom>
        <a:solidFill>
          <a:schemeClr val="accent5">
            <a:lumMod val="75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bg1"/>
              </a:solidFill>
              <a:cs typeface="B Titr" panose="00000700000000000000" pitchFamily="2" charset="-78"/>
            </a:rPr>
            <a:t>صرف بیش از حد این نان‌ها در کنار مکمل‌های دارویی ممکن است منجر به دریافت بیش از حد برخی ریزمغذی‌ها شود</a:t>
          </a:r>
          <a:r>
            <a:rPr lang="en-US" sz="1800" b="1" kern="1200" dirty="0">
              <a:solidFill>
                <a:schemeClr val="bg1"/>
              </a:solidFill>
              <a:cs typeface="B Titr" panose="00000700000000000000" pitchFamily="2" charset="-78"/>
            </a:rPr>
            <a:t>.</a:t>
          </a:r>
          <a:endParaRPr lang="fa-IR" sz="1800" b="1" kern="1200" dirty="0">
            <a:solidFill>
              <a:schemeClr val="bg1"/>
            </a:solidFill>
            <a:cs typeface="B Titr" panose="00000700000000000000" pitchFamily="2" charset="-78"/>
          </a:endParaRPr>
        </a:p>
      </dsp:txBody>
      <dsp:txXfrm>
        <a:off x="891309" y="2107545"/>
        <a:ext cx="3466955" cy="1241338"/>
      </dsp:txXfrm>
    </dsp:sp>
    <dsp:sp modelId="{DB6C9ADD-3598-4780-A87C-672B4B016A8D}">
      <dsp:nvSpPr>
        <dsp:cNvPr id="0" name=""/>
        <dsp:cNvSpPr/>
      </dsp:nvSpPr>
      <dsp:spPr>
        <a:xfrm>
          <a:off x="8306152" y="2137423"/>
          <a:ext cx="1821520" cy="1181578"/>
        </a:xfrm>
        <a:prstGeom prst="rect">
          <a:avLst/>
        </a:prstGeom>
        <a:solidFill>
          <a:srgbClr val="B4521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bg1"/>
              </a:solidFill>
              <a:cs typeface="B Titr" panose="00000700000000000000" pitchFamily="2" charset="-78"/>
            </a:rPr>
            <a:t>گاهی هزینه تولید و قیمت مصرف‌کننده افزایش می‌یابد</a:t>
          </a:r>
          <a:r>
            <a:rPr lang="en-US" sz="1800" b="1" kern="1200" dirty="0">
              <a:solidFill>
                <a:schemeClr val="bg1"/>
              </a:solidFill>
              <a:cs typeface="B Titr" panose="00000700000000000000" pitchFamily="2" charset="-78"/>
            </a:rPr>
            <a:t>.</a:t>
          </a:r>
          <a:endParaRPr lang="fa-IR" sz="1800" b="1" kern="1200" dirty="0">
            <a:solidFill>
              <a:schemeClr val="bg1"/>
            </a:solidFill>
            <a:cs typeface="B Titr" panose="00000700000000000000" pitchFamily="2" charset="-78"/>
          </a:endParaRPr>
        </a:p>
      </dsp:txBody>
      <dsp:txXfrm>
        <a:off x="8306152" y="2137423"/>
        <a:ext cx="1821520" cy="1181578"/>
      </dsp:txXfrm>
    </dsp:sp>
    <dsp:sp modelId="{94F61203-3ED3-46D7-968B-1FC566D6F007}">
      <dsp:nvSpPr>
        <dsp:cNvPr id="0" name=""/>
        <dsp:cNvSpPr/>
      </dsp:nvSpPr>
      <dsp:spPr>
        <a:xfrm>
          <a:off x="4723213" y="2241789"/>
          <a:ext cx="3105212" cy="734436"/>
        </a:xfrm>
        <a:prstGeom prst="rect">
          <a:avLst/>
        </a:prstGeom>
        <a:solidFill>
          <a:srgbClr val="7030A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bg1"/>
              </a:solidFill>
              <a:cs typeface="B Titr" panose="00000700000000000000" pitchFamily="2" charset="-78"/>
            </a:rPr>
            <a:t>در برخی موارد، تغییر طعم یا رنگ نان می‌تواند مقبولیت آن را کاهش دهد</a:t>
          </a:r>
          <a:r>
            <a:rPr lang="en-US" sz="1800" b="1" kern="1200" dirty="0">
              <a:solidFill>
                <a:schemeClr val="bg1"/>
              </a:solidFill>
              <a:cs typeface="B Titr" panose="00000700000000000000" pitchFamily="2" charset="-78"/>
            </a:rPr>
            <a:t>.</a:t>
          </a:r>
          <a:endParaRPr lang="fa-IR" sz="1800" b="1" kern="1200" dirty="0">
            <a:solidFill>
              <a:schemeClr val="bg1"/>
            </a:solidFill>
            <a:cs typeface="B Titr" panose="00000700000000000000" pitchFamily="2" charset="-78"/>
          </a:endParaRPr>
        </a:p>
      </dsp:txBody>
      <dsp:txXfrm>
        <a:off x="4723213" y="2241789"/>
        <a:ext cx="3105212" cy="73443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6B2F5-0032-4A9F-91D7-B08E8B86FCD3}">
      <dsp:nvSpPr>
        <dsp:cNvPr id="0" name=""/>
        <dsp:cNvSpPr/>
      </dsp:nvSpPr>
      <dsp:spPr>
        <a:xfrm>
          <a:off x="0" y="55810"/>
          <a:ext cx="2025073" cy="3182400"/>
        </a:xfrm>
        <a:prstGeom prst="roundRect">
          <a:avLst/>
        </a:prstGeom>
        <a:solidFill>
          <a:schemeClr val="accent4">
            <a:lumMod val="5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kern="1200" dirty="0">
              <a:solidFill>
                <a:schemeClr val="bg1"/>
              </a:solidFill>
              <a:cs typeface="B Titr" panose="00000700000000000000" pitchFamily="2" charset="-78"/>
            </a:rPr>
            <a:t>این گروه از نان‌ها با ا</a:t>
          </a:r>
          <a:r>
            <a:rPr lang="fa-IR" sz="2000" kern="1200" dirty="0">
              <a:solidFill>
                <a:schemeClr val="bg1"/>
              </a:solidFill>
              <a:cs typeface="B Titr" panose="00000700000000000000" pitchFamily="2" charset="-78"/>
            </a:rPr>
            <a:t> </a:t>
          </a:r>
          <a:r>
            <a:rPr lang="ar-SA" sz="2000" kern="1200" dirty="0">
              <a:solidFill>
                <a:schemeClr val="bg1"/>
              </a:solidFill>
              <a:cs typeface="B Titr" panose="00000700000000000000" pitchFamily="2" charset="-78"/>
            </a:rPr>
            <a:t>فزودن ریزمغذی‌هایی مانند آهن، اسید فولیک، ویتامین </a:t>
          </a:r>
          <a:r>
            <a:rPr lang="en-US" sz="2000" kern="1200" dirty="0">
              <a:solidFill>
                <a:schemeClr val="bg1"/>
              </a:solidFill>
              <a:cs typeface="B Titr" panose="00000700000000000000" pitchFamily="2" charset="-78"/>
            </a:rPr>
            <a:t>D </a:t>
          </a:r>
          <a:r>
            <a:rPr lang="ar-SA" sz="2000" kern="1200" dirty="0">
              <a:solidFill>
                <a:schemeClr val="bg1"/>
              </a:solidFill>
              <a:cs typeface="B Titr" panose="00000700000000000000" pitchFamily="2" charset="-78"/>
            </a:rPr>
            <a:t>یا فیبر محلول تولید می‌شوند </a:t>
          </a:r>
          <a:r>
            <a:rPr lang="fa-IR" sz="2000" kern="1200" dirty="0">
              <a:solidFill>
                <a:schemeClr val="bg1"/>
              </a:solidFill>
              <a:cs typeface="B Titr" panose="00000700000000000000" pitchFamily="2" charset="-78"/>
            </a:rPr>
            <a:t>.</a:t>
          </a:r>
        </a:p>
      </dsp:txBody>
      <dsp:txXfrm>
        <a:off x="98856" y="154666"/>
        <a:ext cx="1827361" cy="2984688"/>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326817-A02B-4E5F-ADB0-16D691539CB5}">
      <dsp:nvSpPr>
        <dsp:cNvPr id="0" name=""/>
        <dsp:cNvSpPr/>
      </dsp:nvSpPr>
      <dsp:spPr>
        <a:xfrm>
          <a:off x="8083917" y="424866"/>
          <a:ext cx="2560603" cy="1343998"/>
        </a:xfrm>
        <a:custGeom>
          <a:avLst/>
          <a:gdLst/>
          <a:ahLst/>
          <a:cxnLst/>
          <a:rect l="0" t="0" r="0" b="0"/>
          <a:pathLst>
            <a:path>
              <a:moveTo>
                <a:pt x="0" y="1343998"/>
              </a:moveTo>
              <a:lnTo>
                <a:pt x="2560603"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0B924F6-00EF-4254-A49E-9EC0E7930154}">
      <dsp:nvSpPr>
        <dsp:cNvPr id="0" name=""/>
        <dsp:cNvSpPr/>
      </dsp:nvSpPr>
      <dsp:spPr>
        <a:xfrm>
          <a:off x="4360909" y="283433"/>
          <a:ext cx="3723008" cy="1485430"/>
        </a:xfrm>
        <a:custGeom>
          <a:avLst/>
          <a:gdLst/>
          <a:ahLst/>
          <a:cxnLst/>
          <a:rect l="0" t="0" r="0" b="0"/>
          <a:pathLst>
            <a:path>
              <a:moveTo>
                <a:pt x="3723008" y="1485430"/>
              </a:moveTo>
              <a:lnTo>
                <a:pt x="0" y="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2A1919-1A07-4355-9103-DD230C690C26}">
      <dsp:nvSpPr>
        <dsp:cNvPr id="0" name=""/>
        <dsp:cNvSpPr/>
      </dsp:nvSpPr>
      <dsp:spPr>
        <a:xfrm>
          <a:off x="5416302" y="2366133"/>
          <a:ext cx="5233984" cy="483301"/>
        </a:xfrm>
        <a:custGeom>
          <a:avLst/>
          <a:gdLst/>
          <a:ahLst/>
          <a:cxnLst/>
          <a:rect l="0" t="0" r="0" b="0"/>
          <a:pathLst>
            <a:path>
              <a:moveTo>
                <a:pt x="0" y="0"/>
              </a:moveTo>
              <a:lnTo>
                <a:pt x="0" y="342832"/>
              </a:lnTo>
              <a:lnTo>
                <a:pt x="5233984" y="342832"/>
              </a:lnTo>
              <a:lnTo>
                <a:pt x="5233984" y="483301"/>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2CB6B93-942B-4476-A8CD-714C409B5B17}">
      <dsp:nvSpPr>
        <dsp:cNvPr id="0" name=""/>
        <dsp:cNvSpPr/>
      </dsp:nvSpPr>
      <dsp:spPr>
        <a:xfrm>
          <a:off x="5416302" y="2366133"/>
          <a:ext cx="1736048" cy="435689"/>
        </a:xfrm>
        <a:custGeom>
          <a:avLst/>
          <a:gdLst/>
          <a:ahLst/>
          <a:cxnLst/>
          <a:rect l="0" t="0" r="0" b="0"/>
          <a:pathLst>
            <a:path>
              <a:moveTo>
                <a:pt x="0" y="0"/>
              </a:moveTo>
              <a:lnTo>
                <a:pt x="0" y="295219"/>
              </a:lnTo>
              <a:lnTo>
                <a:pt x="1736048" y="295219"/>
              </a:lnTo>
              <a:lnTo>
                <a:pt x="1736048" y="435689"/>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22602A3-B198-4944-A01A-A7F145BA0610}">
      <dsp:nvSpPr>
        <dsp:cNvPr id="0" name=""/>
        <dsp:cNvSpPr/>
      </dsp:nvSpPr>
      <dsp:spPr>
        <a:xfrm>
          <a:off x="4571613" y="2366133"/>
          <a:ext cx="844689" cy="435689"/>
        </a:xfrm>
        <a:custGeom>
          <a:avLst/>
          <a:gdLst/>
          <a:ahLst/>
          <a:cxnLst/>
          <a:rect l="0" t="0" r="0" b="0"/>
          <a:pathLst>
            <a:path>
              <a:moveTo>
                <a:pt x="844689" y="0"/>
              </a:moveTo>
              <a:lnTo>
                <a:pt x="844689" y="295219"/>
              </a:lnTo>
              <a:lnTo>
                <a:pt x="0" y="295219"/>
              </a:lnTo>
              <a:lnTo>
                <a:pt x="0" y="435689"/>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E79B98F-8357-48A1-98B8-B5E109404A08}">
      <dsp:nvSpPr>
        <dsp:cNvPr id="0" name=""/>
        <dsp:cNvSpPr/>
      </dsp:nvSpPr>
      <dsp:spPr>
        <a:xfrm>
          <a:off x="2806052" y="2366133"/>
          <a:ext cx="2610249" cy="435689"/>
        </a:xfrm>
        <a:custGeom>
          <a:avLst/>
          <a:gdLst/>
          <a:ahLst/>
          <a:cxnLst/>
          <a:rect l="0" t="0" r="0" b="0"/>
          <a:pathLst>
            <a:path>
              <a:moveTo>
                <a:pt x="2610249" y="0"/>
              </a:moveTo>
              <a:lnTo>
                <a:pt x="2610249" y="295219"/>
              </a:lnTo>
              <a:lnTo>
                <a:pt x="0" y="295219"/>
              </a:lnTo>
              <a:lnTo>
                <a:pt x="0" y="435689"/>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43610-EB57-48CC-8725-F2C5C597F342}">
      <dsp:nvSpPr>
        <dsp:cNvPr id="0" name=""/>
        <dsp:cNvSpPr/>
      </dsp:nvSpPr>
      <dsp:spPr>
        <a:xfrm>
          <a:off x="930792" y="2366133"/>
          <a:ext cx="4485510" cy="435689"/>
        </a:xfrm>
        <a:custGeom>
          <a:avLst/>
          <a:gdLst/>
          <a:ahLst/>
          <a:cxnLst/>
          <a:rect l="0" t="0" r="0" b="0"/>
          <a:pathLst>
            <a:path>
              <a:moveTo>
                <a:pt x="4485510" y="0"/>
              </a:moveTo>
              <a:lnTo>
                <a:pt x="4485510" y="295219"/>
              </a:lnTo>
              <a:lnTo>
                <a:pt x="0" y="295219"/>
              </a:lnTo>
              <a:lnTo>
                <a:pt x="0" y="435689"/>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A348D97-0213-4F8F-92D9-166741C7C15F}">
      <dsp:nvSpPr>
        <dsp:cNvPr id="0" name=""/>
        <dsp:cNvSpPr/>
      </dsp:nvSpPr>
      <dsp:spPr>
        <a:xfrm>
          <a:off x="4747400" y="1697231"/>
          <a:ext cx="1337804" cy="668902"/>
        </a:xfrm>
        <a:prstGeom prst="rect">
          <a:avLst/>
        </a:prstGeom>
        <a:solidFill>
          <a:schemeClr val="accent6">
            <a:lumMod val="5000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fa-IR" sz="4000" b="1" kern="1200" dirty="0">
              <a:solidFill>
                <a:schemeClr val="bg1"/>
              </a:solidFill>
              <a:cs typeface="B Titr" panose="00000700000000000000" pitchFamily="2" charset="-78"/>
            </a:rPr>
            <a:t>مزایا</a:t>
          </a:r>
        </a:p>
      </dsp:txBody>
      <dsp:txXfrm>
        <a:off x="4747400" y="1697231"/>
        <a:ext cx="1337804" cy="668902"/>
      </dsp:txXfrm>
    </dsp:sp>
    <dsp:sp modelId="{15CD0F0F-F412-4085-BF9C-0369873CEF14}">
      <dsp:nvSpPr>
        <dsp:cNvPr id="0" name=""/>
        <dsp:cNvSpPr/>
      </dsp:nvSpPr>
      <dsp:spPr>
        <a:xfrm>
          <a:off x="5373" y="2801823"/>
          <a:ext cx="1850838" cy="1280378"/>
        </a:xfrm>
        <a:prstGeom prst="rect">
          <a:avLst/>
        </a:prstGeom>
        <a:solidFill>
          <a:srgbClr val="00206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1" kern="1200" dirty="0">
              <a:solidFill>
                <a:schemeClr val="bg1"/>
              </a:solidFill>
              <a:cs typeface="B Titr" panose="00000700000000000000" pitchFamily="2" charset="-78"/>
            </a:rPr>
            <a:t>افزایش دریافت پروتئین‌های گیاهی و اسیدهای چرب مفید به‌ویژه در نان‌های حاوی دانه‌های روغنی </a:t>
          </a:r>
          <a:endParaRPr lang="fa-IR" sz="1400" b="1" kern="1200" dirty="0">
            <a:solidFill>
              <a:schemeClr val="bg1"/>
            </a:solidFill>
            <a:cs typeface="B Titr" panose="00000700000000000000" pitchFamily="2" charset="-78"/>
          </a:endParaRPr>
        </a:p>
      </dsp:txBody>
      <dsp:txXfrm>
        <a:off x="5373" y="2801823"/>
        <a:ext cx="1850838" cy="1280378"/>
      </dsp:txXfrm>
    </dsp:sp>
    <dsp:sp modelId="{AA960AA1-3A9B-4806-9A2D-57920D6BA7DD}">
      <dsp:nvSpPr>
        <dsp:cNvPr id="0" name=""/>
        <dsp:cNvSpPr/>
      </dsp:nvSpPr>
      <dsp:spPr>
        <a:xfrm>
          <a:off x="2137150" y="2801823"/>
          <a:ext cx="1337804" cy="1375777"/>
        </a:xfrm>
        <a:prstGeom prst="rect">
          <a:avLst/>
        </a:prstGeom>
        <a:solidFill>
          <a:schemeClr val="accent6">
            <a:lumMod val="50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1" kern="1200" dirty="0">
              <a:solidFill>
                <a:schemeClr val="bg1"/>
              </a:solidFill>
              <a:cs typeface="B Titr" panose="00000700000000000000" pitchFamily="2" charset="-78"/>
            </a:rPr>
            <a:t>کمک به کاهش خطر ابتلا به بیماری‌های غیرواگیر مانند دیابت نوع </a:t>
          </a:r>
          <a:r>
            <a:rPr lang="fa-IR" sz="1400" b="1" kern="1200" dirty="0">
              <a:solidFill>
                <a:schemeClr val="bg1"/>
              </a:solidFill>
              <a:cs typeface="B Titr" panose="00000700000000000000" pitchFamily="2" charset="-78"/>
            </a:rPr>
            <a:t>۲ </a:t>
          </a:r>
          <a:r>
            <a:rPr lang="ar-SA" sz="1400" b="1" kern="1200" dirty="0">
              <a:solidFill>
                <a:schemeClr val="bg1"/>
              </a:solidFill>
              <a:cs typeface="B Titr" panose="00000700000000000000" pitchFamily="2" charset="-78"/>
            </a:rPr>
            <a:t>و چاقی </a:t>
          </a:r>
          <a:endParaRPr lang="fa-IR" sz="1400" b="1" kern="1200" dirty="0">
            <a:solidFill>
              <a:schemeClr val="bg1"/>
            </a:solidFill>
            <a:cs typeface="B Titr" panose="00000700000000000000" pitchFamily="2" charset="-78"/>
          </a:endParaRPr>
        </a:p>
      </dsp:txBody>
      <dsp:txXfrm>
        <a:off x="2137150" y="2801823"/>
        <a:ext cx="1337804" cy="1375777"/>
      </dsp:txXfrm>
    </dsp:sp>
    <dsp:sp modelId="{901595F6-D838-4633-911A-EE49BF81EDF1}">
      <dsp:nvSpPr>
        <dsp:cNvPr id="0" name=""/>
        <dsp:cNvSpPr/>
      </dsp:nvSpPr>
      <dsp:spPr>
        <a:xfrm>
          <a:off x="3755893" y="2801823"/>
          <a:ext cx="1631438" cy="1471176"/>
        </a:xfrm>
        <a:prstGeom prst="rect">
          <a:avLst/>
        </a:prstGeom>
        <a:solidFill>
          <a:srgbClr val="C0000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1" kern="1200" dirty="0">
              <a:solidFill>
                <a:schemeClr val="bg1"/>
              </a:solidFill>
              <a:cs typeface="B Titr" panose="00000700000000000000" pitchFamily="2" charset="-78"/>
            </a:rPr>
            <a:t>تنوع در طعم، شکل و ترکیب که موجب افزایش مقبولیت در میان مصرف‌کنندگان می‌شود </a:t>
          </a:r>
          <a:endParaRPr lang="fa-IR" sz="1400" b="1" kern="1200" dirty="0">
            <a:solidFill>
              <a:schemeClr val="bg1"/>
            </a:solidFill>
            <a:cs typeface="B Titr" panose="00000700000000000000" pitchFamily="2" charset="-78"/>
          </a:endParaRPr>
        </a:p>
      </dsp:txBody>
      <dsp:txXfrm>
        <a:off x="3755893" y="2801823"/>
        <a:ext cx="1631438" cy="1471176"/>
      </dsp:txXfrm>
    </dsp:sp>
    <dsp:sp modelId="{BBBDF4FA-91F3-48C0-B093-78854445C125}">
      <dsp:nvSpPr>
        <dsp:cNvPr id="0" name=""/>
        <dsp:cNvSpPr/>
      </dsp:nvSpPr>
      <dsp:spPr>
        <a:xfrm>
          <a:off x="5668271" y="2801823"/>
          <a:ext cx="2968159" cy="1463009"/>
        </a:xfrm>
        <a:prstGeom prst="rect">
          <a:avLst/>
        </a:prstGeom>
        <a:solidFill>
          <a:srgbClr val="7030A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1" kern="1200" dirty="0">
              <a:solidFill>
                <a:schemeClr val="bg1"/>
              </a:solidFill>
              <a:cs typeface="B Titr" panose="00000700000000000000" pitchFamily="2" charset="-78"/>
            </a:rPr>
            <a:t>دارا بودن فیبر غذایی بالا و کمک به بهبود عملکرد دستگاه گوارش و احساس سیری طولانی‌تر</a:t>
          </a:r>
          <a:endParaRPr lang="fa-IR" sz="1400" b="1" kern="1200" dirty="0">
            <a:solidFill>
              <a:schemeClr val="bg1"/>
            </a:solidFill>
            <a:cs typeface="B Titr" panose="00000700000000000000" pitchFamily="2" charset="-78"/>
          </a:endParaRPr>
        </a:p>
      </dsp:txBody>
      <dsp:txXfrm>
        <a:off x="5668271" y="2801823"/>
        <a:ext cx="2968159" cy="1463009"/>
      </dsp:txXfrm>
    </dsp:sp>
    <dsp:sp modelId="{0B47AAC9-0E59-44E1-8826-AEF3FA2EC934}">
      <dsp:nvSpPr>
        <dsp:cNvPr id="0" name=""/>
        <dsp:cNvSpPr/>
      </dsp:nvSpPr>
      <dsp:spPr>
        <a:xfrm>
          <a:off x="9672025" y="2849435"/>
          <a:ext cx="1956525" cy="1360292"/>
        </a:xfrm>
        <a:prstGeom prst="rect">
          <a:avLst/>
        </a:prstGeom>
        <a:solidFill>
          <a:srgbClr val="0070C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1" kern="1200" dirty="0">
              <a:solidFill>
                <a:schemeClr val="bg1"/>
              </a:solidFill>
              <a:cs typeface="B Titr" panose="00000700000000000000" pitchFamily="2" charset="-78"/>
            </a:rPr>
            <a:t>شاخص گلیسمی پایین‌تر نسبت به نان سفید، مناسب برای کنترل قند خون در بیماران دیابتی </a:t>
          </a:r>
          <a:endParaRPr lang="fa-IR" sz="1400" b="1" kern="1200" dirty="0">
            <a:solidFill>
              <a:schemeClr val="bg1"/>
            </a:solidFill>
            <a:cs typeface="B Titr" panose="00000700000000000000" pitchFamily="2" charset="-78"/>
          </a:endParaRPr>
        </a:p>
      </dsp:txBody>
      <dsp:txXfrm>
        <a:off x="9672025" y="2849435"/>
        <a:ext cx="1956525" cy="1360292"/>
      </dsp:txXfrm>
    </dsp:sp>
    <dsp:sp modelId="{FB77DE16-6211-4012-81CD-3FB3D37BD22F}">
      <dsp:nvSpPr>
        <dsp:cNvPr id="0" name=""/>
        <dsp:cNvSpPr/>
      </dsp:nvSpPr>
      <dsp:spPr>
        <a:xfrm>
          <a:off x="1060332" y="258617"/>
          <a:ext cx="1337804" cy="668902"/>
        </a:xfrm>
        <a:prstGeom prst="rect">
          <a:avLst/>
        </a:prstGeom>
        <a:solidFill>
          <a:srgbClr val="FF0000">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778000" rtl="1">
            <a:lnSpc>
              <a:spcPct val="90000"/>
            </a:lnSpc>
            <a:spcBef>
              <a:spcPct val="0"/>
            </a:spcBef>
            <a:spcAft>
              <a:spcPct val="35000"/>
            </a:spcAft>
            <a:buNone/>
          </a:pPr>
          <a:r>
            <a:rPr lang="ar-SA" sz="4000" b="1" kern="1200" dirty="0">
              <a:solidFill>
                <a:schemeClr val="bg1"/>
              </a:solidFill>
              <a:cs typeface="B Titr" panose="00000700000000000000" pitchFamily="2" charset="-78"/>
            </a:rPr>
            <a:t>معایب</a:t>
          </a:r>
          <a:endParaRPr lang="fa-IR" sz="4000" b="1" kern="1200" dirty="0">
            <a:solidFill>
              <a:schemeClr val="bg1"/>
            </a:solidFill>
            <a:cs typeface="B Titr" panose="00000700000000000000" pitchFamily="2" charset="-78"/>
          </a:endParaRPr>
        </a:p>
      </dsp:txBody>
      <dsp:txXfrm>
        <a:off x="1060332" y="258617"/>
        <a:ext cx="1337804" cy="668902"/>
      </dsp:txXfrm>
    </dsp:sp>
    <dsp:sp modelId="{E8DB82BA-0598-4D10-80CF-87419088E90F}">
      <dsp:nvSpPr>
        <dsp:cNvPr id="0" name=""/>
        <dsp:cNvSpPr/>
      </dsp:nvSpPr>
      <dsp:spPr>
        <a:xfrm>
          <a:off x="7048591" y="561576"/>
          <a:ext cx="2070653" cy="1207287"/>
        </a:xfrm>
        <a:prstGeom prst="rect">
          <a:avLst/>
        </a:prstGeom>
        <a:solidFill>
          <a:srgbClr val="002060">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br>
            <a:rPr lang="en-US" sz="1400" b="1" kern="1200" dirty="0">
              <a:solidFill>
                <a:schemeClr val="bg1"/>
              </a:solidFill>
              <a:cs typeface="B Titr" panose="00000700000000000000" pitchFamily="2" charset="-78"/>
            </a:rPr>
          </a:br>
          <a:r>
            <a:rPr lang="ar-SA" sz="1400" b="1" kern="1200" dirty="0">
              <a:solidFill>
                <a:schemeClr val="bg1"/>
              </a:solidFill>
              <a:cs typeface="B Titr" panose="00000700000000000000" pitchFamily="2" charset="-78"/>
            </a:rPr>
            <a:t>نیاز به شرایط نگهداری و بسته‌بندی ویژه برای حفظ کیفیت و ماندگاری</a:t>
          </a:r>
          <a:r>
            <a:rPr lang="en-US" sz="1400" b="1" kern="1200" dirty="0">
              <a:solidFill>
                <a:schemeClr val="bg1"/>
              </a:solidFill>
              <a:cs typeface="B Titr" panose="00000700000000000000" pitchFamily="2" charset="-78"/>
            </a:rPr>
            <a:t>.</a:t>
          </a:r>
          <a:endParaRPr lang="fa-IR" sz="1400" b="1" kern="1200" dirty="0">
            <a:solidFill>
              <a:schemeClr val="bg1"/>
            </a:solidFill>
            <a:cs typeface="B Titr" panose="00000700000000000000" pitchFamily="2" charset="-78"/>
          </a:endParaRPr>
        </a:p>
      </dsp:txBody>
      <dsp:txXfrm>
        <a:off x="7048591" y="561576"/>
        <a:ext cx="2070653" cy="1207287"/>
      </dsp:txXfrm>
    </dsp:sp>
    <dsp:sp modelId="{7405FC55-44AD-4348-B25B-73D62BACE5F7}">
      <dsp:nvSpPr>
        <dsp:cNvPr id="0" name=""/>
        <dsp:cNvSpPr/>
      </dsp:nvSpPr>
      <dsp:spPr>
        <a:xfrm>
          <a:off x="3025292" y="283433"/>
          <a:ext cx="2671233" cy="1191702"/>
        </a:xfrm>
        <a:prstGeom prst="rect">
          <a:avLst/>
        </a:prstGeom>
        <a:solidFill>
          <a:schemeClr val="accent6">
            <a:lumMod val="50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1" kern="1200" dirty="0">
              <a:solidFill>
                <a:schemeClr val="bg1"/>
              </a:solidFill>
              <a:cs typeface="B Titr" panose="00000700000000000000" pitchFamily="2" charset="-78"/>
            </a:rPr>
            <a:t>احتمال وجود تفاوت در ترکیب و کیفیت تغذیه‌ای بین برندهای مختلف در صورت نبود استاندارد دقیق</a:t>
          </a:r>
          <a:r>
            <a:rPr lang="en-US" sz="1400" b="1" kern="1200" dirty="0">
              <a:solidFill>
                <a:schemeClr val="bg1"/>
              </a:solidFill>
              <a:cs typeface="B Titr" panose="00000700000000000000" pitchFamily="2" charset="-78"/>
            </a:rPr>
            <a:t>.</a:t>
          </a:r>
          <a:endParaRPr lang="fa-IR" sz="1400" b="1" kern="1200" dirty="0">
            <a:solidFill>
              <a:schemeClr val="bg1"/>
            </a:solidFill>
            <a:cs typeface="B Titr" panose="00000700000000000000" pitchFamily="2" charset="-78"/>
          </a:endParaRPr>
        </a:p>
      </dsp:txBody>
      <dsp:txXfrm>
        <a:off x="3025292" y="283433"/>
        <a:ext cx="2671233" cy="1191702"/>
      </dsp:txXfrm>
    </dsp:sp>
    <dsp:sp modelId="{38D4B48A-6497-45E0-9C28-4E5CAA9CDEFF}">
      <dsp:nvSpPr>
        <dsp:cNvPr id="0" name=""/>
        <dsp:cNvSpPr/>
      </dsp:nvSpPr>
      <dsp:spPr>
        <a:xfrm>
          <a:off x="9429548" y="424866"/>
          <a:ext cx="2429947" cy="1259408"/>
        </a:xfrm>
        <a:prstGeom prst="rect">
          <a:avLst/>
        </a:prstGeom>
        <a:solidFill>
          <a:srgbClr val="C0000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1" kern="1200" dirty="0">
              <a:solidFill>
                <a:schemeClr val="bg1"/>
              </a:solidFill>
              <a:cs typeface="B Titr" panose="00000700000000000000" pitchFamily="2" charset="-78"/>
            </a:rPr>
            <a:t>قیمت بالاتر نسبت به نان‌های معمولی به دلیل استفاده از مواد اولیه متنوع و فرآیند صنعتی پیشرفته‌تر</a:t>
          </a:r>
          <a:endParaRPr lang="fa-IR" sz="1400" b="1" kern="1200" dirty="0">
            <a:solidFill>
              <a:schemeClr val="bg1"/>
            </a:solidFill>
            <a:cs typeface="B Titr" panose="00000700000000000000" pitchFamily="2" charset="-78"/>
          </a:endParaRPr>
        </a:p>
      </dsp:txBody>
      <dsp:txXfrm>
        <a:off x="9429548" y="424866"/>
        <a:ext cx="2429947" cy="1259408"/>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4A9B8-E539-47D4-A683-5E227DADFC32}">
      <dsp:nvSpPr>
        <dsp:cNvPr id="0" name=""/>
        <dsp:cNvSpPr/>
      </dsp:nvSpPr>
      <dsp:spPr>
        <a:xfrm>
          <a:off x="0" y="99589"/>
          <a:ext cx="11263745" cy="758306"/>
        </a:xfrm>
        <a:prstGeom prst="roundRect">
          <a:avLst/>
        </a:prstGeom>
        <a:solidFill>
          <a:srgbClr val="C0000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chemeClr val="bg1"/>
              </a:solidFill>
              <a:cs typeface="B Titr" panose="00000700000000000000" pitchFamily="2" charset="-78"/>
            </a:rPr>
            <a:t>نان‌های پروتئینی و چندغله از محصولات نوین صنعت نان هستند که با هدف افزایش ارزش تغذیه‌ای و بهبود کیفیت رژیم غذایی تولید می‌شوند.</a:t>
          </a:r>
          <a:endParaRPr lang="fa-IR" sz="2000" kern="1200" dirty="0">
            <a:solidFill>
              <a:schemeClr val="bg1"/>
            </a:solidFill>
            <a:cs typeface="B Titr" panose="00000700000000000000" pitchFamily="2" charset="-78"/>
          </a:endParaRPr>
        </a:p>
      </dsp:txBody>
      <dsp:txXfrm>
        <a:off x="37017" y="136606"/>
        <a:ext cx="11189711" cy="684272"/>
      </dsp:txXfrm>
    </dsp:sp>
    <dsp:sp modelId="{407A09D2-6567-4181-AA4A-B0D90ED5152A}">
      <dsp:nvSpPr>
        <dsp:cNvPr id="0" name=""/>
        <dsp:cNvSpPr/>
      </dsp:nvSpPr>
      <dsp:spPr>
        <a:xfrm>
          <a:off x="0" y="872296"/>
          <a:ext cx="11263745" cy="758306"/>
        </a:xfrm>
        <a:prstGeom prst="roundRect">
          <a:avLst/>
        </a:prstGeom>
        <a:solidFill>
          <a:srgbClr val="00206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chemeClr val="bg1"/>
              </a:solidFill>
              <a:cs typeface="B Titr" panose="00000700000000000000" pitchFamily="2" charset="-78"/>
            </a:rPr>
            <a:t>این نان‌ها معمولاً از ترکیب چند نوع آرد غلات کامل مانند گندم، جو، چاودار و ذرت به همراه منابع پروتئینی گیاهی نظیر سویا، بذر کتان، کنجد، کینوا یا تخم آفتابگردان تهیه می‌شوند</a:t>
          </a:r>
          <a:r>
            <a:rPr lang="en-US" sz="2000" b="1" kern="1200" dirty="0">
              <a:solidFill>
                <a:schemeClr val="bg1"/>
              </a:solidFill>
              <a:cs typeface="B Titr" panose="00000700000000000000" pitchFamily="2" charset="-78"/>
            </a:rPr>
            <a:t>.</a:t>
          </a:r>
          <a:endParaRPr lang="fa-IR" sz="2000" kern="1200" dirty="0">
            <a:solidFill>
              <a:schemeClr val="bg1"/>
            </a:solidFill>
            <a:cs typeface="B Titr" panose="00000700000000000000" pitchFamily="2" charset="-78"/>
          </a:endParaRPr>
        </a:p>
      </dsp:txBody>
      <dsp:txXfrm>
        <a:off x="37017" y="909313"/>
        <a:ext cx="11189711" cy="684272"/>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C6F7D1-56FF-4D4A-B149-0F5A97531DA5}">
      <dsp:nvSpPr>
        <dsp:cNvPr id="0" name=""/>
        <dsp:cNvSpPr/>
      </dsp:nvSpPr>
      <dsp:spPr>
        <a:xfrm>
          <a:off x="5691904" y="1469831"/>
          <a:ext cx="2757676" cy="325485"/>
        </a:xfrm>
        <a:custGeom>
          <a:avLst/>
          <a:gdLst/>
          <a:ahLst/>
          <a:cxnLst/>
          <a:rect l="0" t="0" r="0" b="0"/>
          <a:pathLst>
            <a:path>
              <a:moveTo>
                <a:pt x="0" y="0"/>
              </a:moveTo>
              <a:lnTo>
                <a:pt x="0" y="117196"/>
              </a:lnTo>
              <a:lnTo>
                <a:pt x="2757676" y="117196"/>
              </a:lnTo>
              <a:lnTo>
                <a:pt x="2757676" y="32548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C15A89-1775-4BFB-8C08-A8F15E676ED0}">
      <dsp:nvSpPr>
        <dsp:cNvPr id="0" name=""/>
        <dsp:cNvSpPr/>
      </dsp:nvSpPr>
      <dsp:spPr>
        <a:xfrm>
          <a:off x="5389172" y="1469831"/>
          <a:ext cx="302732" cy="347563"/>
        </a:xfrm>
        <a:custGeom>
          <a:avLst/>
          <a:gdLst/>
          <a:ahLst/>
          <a:cxnLst/>
          <a:rect l="0" t="0" r="0" b="0"/>
          <a:pathLst>
            <a:path>
              <a:moveTo>
                <a:pt x="302732" y="0"/>
              </a:moveTo>
              <a:lnTo>
                <a:pt x="302732" y="139275"/>
              </a:lnTo>
              <a:lnTo>
                <a:pt x="0" y="139275"/>
              </a:lnTo>
              <a:lnTo>
                <a:pt x="0" y="347563"/>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5DCBC8-9831-42DA-A2D6-B05297687BD4}">
      <dsp:nvSpPr>
        <dsp:cNvPr id="0" name=""/>
        <dsp:cNvSpPr/>
      </dsp:nvSpPr>
      <dsp:spPr>
        <a:xfrm>
          <a:off x="2326245" y="1469831"/>
          <a:ext cx="3365659" cy="347563"/>
        </a:xfrm>
        <a:custGeom>
          <a:avLst/>
          <a:gdLst/>
          <a:ahLst/>
          <a:cxnLst/>
          <a:rect l="0" t="0" r="0" b="0"/>
          <a:pathLst>
            <a:path>
              <a:moveTo>
                <a:pt x="3365659" y="0"/>
              </a:moveTo>
              <a:lnTo>
                <a:pt x="3365659" y="139275"/>
              </a:lnTo>
              <a:lnTo>
                <a:pt x="0" y="139275"/>
              </a:lnTo>
              <a:lnTo>
                <a:pt x="0" y="347563"/>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FDC4D0-83A0-4923-964E-82C0E87AF7CE}">
      <dsp:nvSpPr>
        <dsp:cNvPr id="0" name=""/>
        <dsp:cNvSpPr/>
      </dsp:nvSpPr>
      <dsp:spPr>
        <a:xfrm>
          <a:off x="3957657" y="4042379"/>
          <a:ext cx="4451594" cy="732876"/>
        </a:xfrm>
        <a:custGeom>
          <a:avLst/>
          <a:gdLst/>
          <a:ahLst/>
          <a:cxnLst/>
          <a:rect l="0" t="0" r="0" b="0"/>
          <a:pathLst>
            <a:path>
              <a:moveTo>
                <a:pt x="0" y="0"/>
              </a:moveTo>
              <a:lnTo>
                <a:pt x="0" y="524588"/>
              </a:lnTo>
              <a:lnTo>
                <a:pt x="4451594" y="524588"/>
              </a:lnTo>
              <a:lnTo>
                <a:pt x="4451594" y="732876"/>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EB4948-802D-40D9-BF11-02EFBCAE91B7}">
      <dsp:nvSpPr>
        <dsp:cNvPr id="0" name=""/>
        <dsp:cNvSpPr/>
      </dsp:nvSpPr>
      <dsp:spPr>
        <a:xfrm>
          <a:off x="3957657" y="4042379"/>
          <a:ext cx="1275894" cy="598858"/>
        </a:xfrm>
        <a:custGeom>
          <a:avLst/>
          <a:gdLst/>
          <a:ahLst/>
          <a:cxnLst/>
          <a:rect l="0" t="0" r="0" b="0"/>
          <a:pathLst>
            <a:path>
              <a:moveTo>
                <a:pt x="0" y="0"/>
              </a:moveTo>
              <a:lnTo>
                <a:pt x="0" y="390570"/>
              </a:lnTo>
              <a:lnTo>
                <a:pt x="1275894" y="390570"/>
              </a:lnTo>
              <a:lnTo>
                <a:pt x="1275894" y="598858"/>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06044E4-7CF1-4905-B0B8-184122573F45}">
      <dsp:nvSpPr>
        <dsp:cNvPr id="0" name=""/>
        <dsp:cNvSpPr/>
      </dsp:nvSpPr>
      <dsp:spPr>
        <a:xfrm>
          <a:off x="1781859" y="4042379"/>
          <a:ext cx="2175798" cy="592698"/>
        </a:xfrm>
        <a:custGeom>
          <a:avLst/>
          <a:gdLst/>
          <a:ahLst/>
          <a:cxnLst/>
          <a:rect l="0" t="0" r="0" b="0"/>
          <a:pathLst>
            <a:path>
              <a:moveTo>
                <a:pt x="2175798" y="0"/>
              </a:moveTo>
              <a:lnTo>
                <a:pt x="2175798" y="384410"/>
              </a:lnTo>
              <a:lnTo>
                <a:pt x="0" y="384410"/>
              </a:lnTo>
              <a:lnTo>
                <a:pt x="0" y="592698"/>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F50028-83B9-4A3E-94E5-B44EAED8BCFB}">
      <dsp:nvSpPr>
        <dsp:cNvPr id="0" name=""/>
        <dsp:cNvSpPr/>
      </dsp:nvSpPr>
      <dsp:spPr>
        <a:xfrm>
          <a:off x="2965809" y="3050530"/>
          <a:ext cx="1983697" cy="991848"/>
        </a:xfrm>
        <a:prstGeom prst="rect">
          <a:avLst/>
        </a:prstGeom>
        <a:solidFill>
          <a:schemeClr val="accent6">
            <a:lumMod val="5000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rtl="1">
            <a:lnSpc>
              <a:spcPct val="90000"/>
            </a:lnSpc>
            <a:spcBef>
              <a:spcPct val="0"/>
            </a:spcBef>
            <a:spcAft>
              <a:spcPct val="35000"/>
            </a:spcAft>
            <a:buNone/>
          </a:pPr>
          <a:r>
            <a:rPr lang="ar-SA" sz="4400" b="1" kern="1200" dirty="0">
              <a:solidFill>
                <a:schemeClr val="bg1"/>
              </a:solidFill>
              <a:cs typeface="B Titr" panose="00000700000000000000" pitchFamily="2" charset="-78"/>
            </a:rPr>
            <a:t>مزایا</a:t>
          </a:r>
          <a:endParaRPr lang="fa-IR" sz="4400" b="1" kern="1200" dirty="0">
            <a:solidFill>
              <a:schemeClr val="bg1"/>
            </a:solidFill>
            <a:cs typeface="B Titr" panose="00000700000000000000" pitchFamily="2" charset="-78"/>
          </a:endParaRPr>
        </a:p>
      </dsp:txBody>
      <dsp:txXfrm>
        <a:off x="2965809" y="3050530"/>
        <a:ext cx="1983697" cy="991848"/>
      </dsp:txXfrm>
    </dsp:sp>
    <dsp:sp modelId="{4678445A-4686-41E9-9ED5-58ACF157D202}">
      <dsp:nvSpPr>
        <dsp:cNvPr id="0" name=""/>
        <dsp:cNvSpPr/>
      </dsp:nvSpPr>
      <dsp:spPr>
        <a:xfrm>
          <a:off x="448041" y="4635078"/>
          <a:ext cx="2667636" cy="1483299"/>
        </a:xfrm>
        <a:prstGeom prst="rect">
          <a:avLst/>
        </a:prstGeom>
        <a:solidFill>
          <a:srgbClr val="C0000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1" kern="1200" dirty="0">
              <a:solidFill>
                <a:schemeClr val="bg1"/>
              </a:solidFill>
              <a:cs typeface="B Titr" panose="00000700000000000000" pitchFamily="2" charset="-78"/>
            </a:rPr>
            <a:t>مناسب برای بیماران با شرایط خاص مانند افراد مبتلا به فشار خون بالا (نان کم‌نمک) یا بیماران سلیاکی (نان بدون گلوتن) یا کتونوری(نان </a:t>
          </a:r>
          <a:r>
            <a:rPr lang="en-US" sz="1400" b="1" kern="1200" dirty="0">
              <a:solidFill>
                <a:schemeClr val="bg1"/>
              </a:solidFill>
              <a:cs typeface="B Titr" panose="00000700000000000000" pitchFamily="2" charset="-78"/>
            </a:rPr>
            <a:t>PKU</a:t>
          </a:r>
          <a:r>
            <a:rPr lang="ar-SA" sz="1400" b="1" kern="1200" dirty="0">
              <a:solidFill>
                <a:schemeClr val="bg1"/>
              </a:solidFill>
              <a:cs typeface="B Titr" panose="00000700000000000000" pitchFamily="2" charset="-78"/>
            </a:rPr>
            <a:t>)</a:t>
          </a:r>
          <a:endParaRPr lang="fa-IR" sz="1400" b="1" kern="1200" dirty="0">
            <a:solidFill>
              <a:schemeClr val="bg1"/>
            </a:solidFill>
            <a:cs typeface="B Titr" panose="00000700000000000000" pitchFamily="2" charset="-78"/>
          </a:endParaRPr>
        </a:p>
      </dsp:txBody>
      <dsp:txXfrm>
        <a:off x="448041" y="4635078"/>
        <a:ext cx="2667636" cy="1483299"/>
      </dsp:txXfrm>
    </dsp:sp>
    <dsp:sp modelId="{D6D9D6B2-83E1-4F5B-AA83-BBA5EA174511}">
      <dsp:nvSpPr>
        <dsp:cNvPr id="0" name=""/>
        <dsp:cNvSpPr/>
      </dsp:nvSpPr>
      <dsp:spPr>
        <a:xfrm>
          <a:off x="4106335" y="4641237"/>
          <a:ext cx="2254432" cy="1125867"/>
        </a:xfrm>
        <a:prstGeom prst="rect">
          <a:avLst/>
        </a:prstGeom>
        <a:solidFill>
          <a:schemeClr val="accent5">
            <a:lumMod val="50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bg1"/>
              </a:solidFill>
              <a:cs typeface="B Titr" panose="00000700000000000000" pitchFamily="2" charset="-78"/>
            </a:rPr>
            <a:t>امکان رعایت بهتر رژیم‌های درمانی و ارتقای کیفیت زندگی بیماران</a:t>
          </a:r>
          <a:r>
            <a:rPr lang="en-US" sz="1800" b="1" kern="1200" dirty="0">
              <a:solidFill>
                <a:schemeClr val="bg1"/>
              </a:solidFill>
              <a:cs typeface="B Titr" panose="00000700000000000000" pitchFamily="2" charset="-78"/>
            </a:rPr>
            <a:t>.</a:t>
          </a:r>
          <a:endParaRPr lang="fa-IR" sz="1800" b="1" kern="1200" dirty="0">
            <a:solidFill>
              <a:schemeClr val="bg1"/>
            </a:solidFill>
            <a:cs typeface="B Titr" panose="00000700000000000000" pitchFamily="2" charset="-78"/>
          </a:endParaRPr>
        </a:p>
      </dsp:txBody>
      <dsp:txXfrm>
        <a:off x="4106335" y="4641237"/>
        <a:ext cx="2254432" cy="1125867"/>
      </dsp:txXfrm>
    </dsp:sp>
    <dsp:sp modelId="{222534F7-5607-4173-BFE3-9C25EDBDE6FE}">
      <dsp:nvSpPr>
        <dsp:cNvPr id="0" name=""/>
        <dsp:cNvSpPr/>
      </dsp:nvSpPr>
      <dsp:spPr>
        <a:xfrm>
          <a:off x="7268666" y="4775256"/>
          <a:ext cx="2281172" cy="991848"/>
        </a:xfrm>
        <a:prstGeom prst="rect">
          <a:avLst/>
        </a:prstGeom>
        <a:solidFill>
          <a:schemeClr val="accent5">
            <a:lumMod val="75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cs typeface="B Titr" panose="00000700000000000000" pitchFamily="2" charset="-78"/>
            </a:rPr>
            <a:t>فراهم‌سازی تنوع نان</a:t>
          </a:r>
          <a:endParaRPr lang="fa-IR" sz="2400" b="1" kern="1200" dirty="0">
            <a:solidFill>
              <a:schemeClr val="bg1"/>
            </a:solidFill>
            <a:cs typeface="B Titr" panose="00000700000000000000" pitchFamily="2" charset="-78"/>
          </a:endParaRPr>
        </a:p>
      </dsp:txBody>
      <dsp:txXfrm>
        <a:off x="7268666" y="4775256"/>
        <a:ext cx="2281172" cy="991848"/>
      </dsp:txXfrm>
    </dsp:sp>
    <dsp:sp modelId="{1FE0C394-0EFF-4E4D-B312-740E18D12729}">
      <dsp:nvSpPr>
        <dsp:cNvPr id="0" name=""/>
        <dsp:cNvSpPr/>
      </dsp:nvSpPr>
      <dsp:spPr>
        <a:xfrm>
          <a:off x="4700056" y="477982"/>
          <a:ext cx="1983697" cy="991848"/>
        </a:xfrm>
        <a:prstGeom prst="rect">
          <a:avLst/>
        </a:prstGeom>
        <a:solidFill>
          <a:srgbClr val="C00000">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1955800" rtl="1">
            <a:lnSpc>
              <a:spcPct val="90000"/>
            </a:lnSpc>
            <a:spcBef>
              <a:spcPct val="0"/>
            </a:spcBef>
            <a:spcAft>
              <a:spcPct val="35000"/>
            </a:spcAft>
            <a:buNone/>
          </a:pPr>
          <a:r>
            <a:rPr lang="ar-SA" sz="4400" b="1" kern="1200" dirty="0">
              <a:solidFill>
                <a:schemeClr val="bg1"/>
              </a:solidFill>
              <a:cs typeface="B Titr" panose="00000700000000000000" pitchFamily="2" charset="-78"/>
            </a:rPr>
            <a:t>معایب</a:t>
          </a:r>
          <a:endParaRPr lang="fa-IR" sz="4400" b="1" kern="1200" dirty="0">
            <a:solidFill>
              <a:schemeClr val="bg1"/>
            </a:solidFill>
            <a:cs typeface="B Titr" panose="00000700000000000000" pitchFamily="2" charset="-78"/>
          </a:endParaRPr>
        </a:p>
      </dsp:txBody>
      <dsp:txXfrm>
        <a:off x="4700056" y="477982"/>
        <a:ext cx="1983697" cy="991848"/>
      </dsp:txXfrm>
    </dsp:sp>
    <dsp:sp modelId="{380AD21F-4448-496F-B0C4-5FD5C898574A}">
      <dsp:nvSpPr>
        <dsp:cNvPr id="0" name=""/>
        <dsp:cNvSpPr/>
      </dsp:nvSpPr>
      <dsp:spPr>
        <a:xfrm>
          <a:off x="1334396" y="1817395"/>
          <a:ext cx="1983697" cy="991848"/>
        </a:xfrm>
        <a:prstGeom prst="rect">
          <a:avLst/>
        </a:prstGeom>
        <a:solidFill>
          <a:srgbClr val="0070C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chemeClr val="bg1"/>
              </a:solidFill>
              <a:cs typeface="B Titr" panose="00000700000000000000" pitchFamily="2" charset="-78"/>
            </a:rPr>
            <a:t>هزینه بالا در مقایسه با نان‌های معمولی</a:t>
          </a:r>
          <a:r>
            <a:rPr lang="en-US" sz="2000" b="1" kern="1200" dirty="0">
              <a:solidFill>
                <a:schemeClr val="bg1"/>
              </a:solidFill>
              <a:cs typeface="B Titr" panose="00000700000000000000" pitchFamily="2" charset="-78"/>
            </a:rPr>
            <a:t>.</a:t>
          </a:r>
          <a:endParaRPr lang="fa-IR" sz="2000" b="1" kern="1200" dirty="0">
            <a:solidFill>
              <a:schemeClr val="bg1"/>
            </a:solidFill>
            <a:cs typeface="B Titr" panose="00000700000000000000" pitchFamily="2" charset="-78"/>
          </a:endParaRPr>
        </a:p>
      </dsp:txBody>
      <dsp:txXfrm>
        <a:off x="1334396" y="1817395"/>
        <a:ext cx="1983697" cy="991848"/>
      </dsp:txXfrm>
    </dsp:sp>
    <dsp:sp modelId="{291F1540-64C3-49B6-BEB3-0AFC0248B10D}">
      <dsp:nvSpPr>
        <dsp:cNvPr id="0" name=""/>
        <dsp:cNvSpPr/>
      </dsp:nvSpPr>
      <dsp:spPr>
        <a:xfrm>
          <a:off x="3734670" y="1817395"/>
          <a:ext cx="3309005" cy="957768"/>
        </a:xfrm>
        <a:prstGeom prst="rect">
          <a:avLst/>
        </a:prstGeom>
        <a:solidFill>
          <a:srgbClr val="0070C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ar-SA" sz="1600" b="1" kern="1200" dirty="0">
              <a:solidFill>
                <a:schemeClr val="bg1"/>
              </a:solidFill>
              <a:cs typeface="B Titr" panose="00000700000000000000" pitchFamily="2" charset="-78"/>
            </a:rPr>
            <a:t>در برخی محصولات بدون گلوتن، کیفیت تغذیه‌ای پایین‌تر به دلیل حذف پروتئین گندم و استفاده از نشاسته‌های جایگزین </a:t>
          </a:r>
          <a:endParaRPr lang="fa-IR" sz="1600" b="1" kern="1200" dirty="0">
            <a:solidFill>
              <a:schemeClr val="bg1"/>
            </a:solidFill>
            <a:cs typeface="B Titr" panose="00000700000000000000" pitchFamily="2" charset="-78"/>
          </a:endParaRPr>
        </a:p>
      </dsp:txBody>
      <dsp:txXfrm>
        <a:off x="3734670" y="1817395"/>
        <a:ext cx="3309005" cy="957768"/>
      </dsp:txXfrm>
    </dsp:sp>
    <dsp:sp modelId="{8E038B5F-E593-466F-BF90-6DA9C4F89DF9}">
      <dsp:nvSpPr>
        <dsp:cNvPr id="0" name=""/>
        <dsp:cNvSpPr/>
      </dsp:nvSpPr>
      <dsp:spPr>
        <a:xfrm>
          <a:off x="7349997" y="1795316"/>
          <a:ext cx="2199166" cy="991848"/>
        </a:xfrm>
        <a:prstGeom prst="rect">
          <a:avLst/>
        </a:prstGeom>
        <a:solidFill>
          <a:schemeClr val="accent6">
            <a:lumMod val="50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bg1"/>
              </a:solidFill>
              <a:cs typeface="B Titr" panose="00000700000000000000" pitchFamily="2" charset="-78"/>
            </a:rPr>
            <a:t>بافت و طعم متفاوت که ممکن است برای همه مطلوب نباشد</a:t>
          </a:r>
          <a:r>
            <a:rPr lang="en-US" sz="1800" b="1" kern="1200" dirty="0">
              <a:solidFill>
                <a:schemeClr val="bg1"/>
              </a:solidFill>
              <a:cs typeface="B Titr" panose="00000700000000000000" pitchFamily="2" charset="-78"/>
            </a:rPr>
            <a:t>.</a:t>
          </a:r>
          <a:endParaRPr lang="fa-IR" sz="1800" b="1" kern="1200" dirty="0">
            <a:solidFill>
              <a:schemeClr val="bg1"/>
            </a:solidFill>
            <a:cs typeface="B Titr" panose="00000700000000000000" pitchFamily="2" charset="-78"/>
          </a:endParaRPr>
        </a:p>
      </dsp:txBody>
      <dsp:txXfrm>
        <a:off x="7349997" y="1795316"/>
        <a:ext cx="2199166" cy="991848"/>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C51326-FA7E-4F3F-8D7A-4FE37786C84E}">
      <dsp:nvSpPr>
        <dsp:cNvPr id="0" name=""/>
        <dsp:cNvSpPr/>
      </dsp:nvSpPr>
      <dsp:spPr>
        <a:xfrm>
          <a:off x="0" y="35879"/>
          <a:ext cx="2094346" cy="5253239"/>
        </a:xfrm>
        <a:prstGeom prst="roundRect">
          <a:avLst/>
        </a:prstGeom>
        <a:solidFill>
          <a:schemeClr val="accent2">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1">
            <a:lnSpc>
              <a:spcPct val="90000"/>
            </a:lnSpc>
            <a:spcBef>
              <a:spcPct val="0"/>
            </a:spcBef>
            <a:spcAft>
              <a:spcPct val="35000"/>
            </a:spcAft>
            <a:buNone/>
          </a:pPr>
          <a:r>
            <a:rPr lang="ar-SA" sz="2600" b="1" kern="1200" dirty="0">
              <a:solidFill>
                <a:schemeClr val="bg1"/>
              </a:solidFill>
              <a:cs typeface="B Titr" panose="00000700000000000000" pitchFamily="2" charset="-78"/>
            </a:rPr>
            <a:t>این دسته شامل نان‌های کم‌نمک، کم‌کالری، بدون گلوتن و نان‌های مخصوص بیماران دیابتی است </a:t>
          </a:r>
          <a:r>
            <a:rPr lang="fa-IR" sz="2600" b="1" kern="1200" dirty="0">
              <a:solidFill>
                <a:schemeClr val="bg1"/>
              </a:solidFill>
              <a:cs typeface="B Titr" panose="00000700000000000000" pitchFamily="2" charset="-78"/>
            </a:rPr>
            <a:t>.</a:t>
          </a:r>
        </a:p>
      </dsp:txBody>
      <dsp:txXfrm>
        <a:off x="102238" y="138117"/>
        <a:ext cx="1889870" cy="5048763"/>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7BCC1-C859-447B-B64B-D6C4A5B3B87F}">
      <dsp:nvSpPr>
        <dsp:cNvPr id="0" name=""/>
        <dsp:cNvSpPr/>
      </dsp:nvSpPr>
      <dsp:spPr>
        <a:xfrm>
          <a:off x="866" y="139901"/>
          <a:ext cx="3458927" cy="1467587"/>
        </a:xfrm>
        <a:prstGeom prst="roundRect">
          <a:avLst>
            <a:gd name="adj" fmla="val 10000"/>
          </a:avLst>
        </a:prstGeom>
        <a:solidFill>
          <a:srgbClr val="7030A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rtl="1">
            <a:lnSpc>
              <a:spcPct val="90000"/>
            </a:lnSpc>
            <a:spcBef>
              <a:spcPct val="0"/>
            </a:spcBef>
            <a:spcAft>
              <a:spcPct val="35000"/>
            </a:spcAft>
            <a:buNone/>
          </a:pPr>
          <a:r>
            <a:rPr lang="fa-IR" sz="2900" b="1" kern="1200">
              <a:solidFill>
                <a:schemeClr val="bg1"/>
              </a:solidFill>
              <a:cs typeface="B Titr" panose="00000700000000000000" pitchFamily="2" charset="-78"/>
            </a:rPr>
            <a:t>دیابت و کنترل قندخون</a:t>
          </a:r>
        </a:p>
      </dsp:txBody>
      <dsp:txXfrm>
        <a:off x="43850" y="182885"/>
        <a:ext cx="3372959" cy="1381619"/>
      </dsp:txXfrm>
    </dsp:sp>
    <dsp:sp modelId="{2AEE9E52-2A02-43BD-A438-43CD575EB1BB}">
      <dsp:nvSpPr>
        <dsp:cNvPr id="0" name=""/>
        <dsp:cNvSpPr/>
      </dsp:nvSpPr>
      <dsp:spPr>
        <a:xfrm>
          <a:off x="346758" y="1607488"/>
          <a:ext cx="345892" cy="2139765"/>
        </a:xfrm>
        <a:custGeom>
          <a:avLst/>
          <a:gdLst/>
          <a:ahLst/>
          <a:cxnLst/>
          <a:rect l="0" t="0" r="0" b="0"/>
          <a:pathLst>
            <a:path>
              <a:moveTo>
                <a:pt x="0" y="0"/>
              </a:moveTo>
              <a:lnTo>
                <a:pt x="0" y="2139765"/>
              </a:lnTo>
              <a:lnTo>
                <a:pt x="345892" y="2139765"/>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12D215E-0191-4B21-9891-3108D3FFD2E0}">
      <dsp:nvSpPr>
        <dsp:cNvPr id="0" name=""/>
        <dsp:cNvSpPr/>
      </dsp:nvSpPr>
      <dsp:spPr>
        <a:xfrm>
          <a:off x="692651" y="1792408"/>
          <a:ext cx="2767142" cy="3909689"/>
        </a:xfrm>
        <a:prstGeom prst="roundRect">
          <a:avLst>
            <a:gd name="adj" fmla="val 10000"/>
          </a:avLst>
        </a:prstGeom>
        <a:solidFill>
          <a:schemeClr val="accent2">
            <a:lumMod val="50000"/>
            <a:alpha val="9000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bg1"/>
              </a:solidFill>
              <a:cs typeface="B Titr" panose="00000700000000000000" pitchFamily="2" charset="-78"/>
            </a:rPr>
            <a:t>نان های سفید و سبوس گیری شده شاخص گلایسمی بالاتری دارند و مصرف زیاد آن ها می تواند قندخون را سریع تر افزایش دهد. هرچه قدر آرد استفاده شده در تهیه نان، کمتر سبوس گیری شده باشد کنترل قندخون بهتر صورت می گیرد .</a:t>
          </a:r>
        </a:p>
      </dsp:txBody>
      <dsp:txXfrm>
        <a:off x="773698" y="1873455"/>
        <a:ext cx="2605048" cy="3747595"/>
      </dsp:txXfrm>
    </dsp:sp>
    <dsp:sp modelId="{8FA87B21-4DBE-47BE-B219-D6BADD240967}">
      <dsp:nvSpPr>
        <dsp:cNvPr id="0" name=""/>
        <dsp:cNvSpPr/>
      </dsp:nvSpPr>
      <dsp:spPr>
        <a:xfrm>
          <a:off x="3829634" y="139901"/>
          <a:ext cx="3458927" cy="1467587"/>
        </a:xfrm>
        <a:prstGeom prst="roundRect">
          <a:avLst>
            <a:gd name="adj" fmla="val 10000"/>
          </a:avLst>
        </a:prstGeom>
        <a:solidFill>
          <a:srgbClr val="0070C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rtl="1">
            <a:lnSpc>
              <a:spcPct val="90000"/>
            </a:lnSpc>
            <a:spcBef>
              <a:spcPct val="0"/>
            </a:spcBef>
            <a:spcAft>
              <a:spcPct val="35000"/>
            </a:spcAft>
            <a:buNone/>
          </a:pPr>
          <a:r>
            <a:rPr lang="fa-IR" sz="2900" b="1" kern="1200" dirty="0">
              <a:solidFill>
                <a:schemeClr val="bg1"/>
              </a:solidFill>
              <a:cs typeface="B Titr" panose="00000700000000000000" pitchFamily="2" charset="-78"/>
            </a:rPr>
            <a:t>کنترل فشارخون و بیماری های قلبی عروقی</a:t>
          </a:r>
        </a:p>
      </dsp:txBody>
      <dsp:txXfrm>
        <a:off x="3872618" y="182885"/>
        <a:ext cx="3372959" cy="1381619"/>
      </dsp:txXfrm>
    </dsp:sp>
    <dsp:sp modelId="{C828405A-6B48-41D9-BEC8-3E84275A66D2}">
      <dsp:nvSpPr>
        <dsp:cNvPr id="0" name=""/>
        <dsp:cNvSpPr/>
      </dsp:nvSpPr>
      <dsp:spPr>
        <a:xfrm>
          <a:off x="4175527" y="1607488"/>
          <a:ext cx="345892" cy="2097207"/>
        </a:xfrm>
        <a:custGeom>
          <a:avLst/>
          <a:gdLst/>
          <a:ahLst/>
          <a:cxnLst/>
          <a:rect l="0" t="0" r="0" b="0"/>
          <a:pathLst>
            <a:path>
              <a:moveTo>
                <a:pt x="0" y="0"/>
              </a:moveTo>
              <a:lnTo>
                <a:pt x="0" y="2097207"/>
              </a:lnTo>
              <a:lnTo>
                <a:pt x="345892" y="209720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2630C2-2AB7-4795-BCAA-FA8A5B51FC5B}">
      <dsp:nvSpPr>
        <dsp:cNvPr id="0" name=""/>
        <dsp:cNvSpPr/>
      </dsp:nvSpPr>
      <dsp:spPr>
        <a:xfrm>
          <a:off x="4521420" y="1792408"/>
          <a:ext cx="3250515" cy="3824574"/>
        </a:xfrm>
        <a:prstGeom prst="roundRect">
          <a:avLst>
            <a:gd name="adj" fmla="val 10000"/>
          </a:avLst>
        </a:prstGeom>
        <a:solidFill>
          <a:srgbClr val="C00000">
            <a:alpha val="90000"/>
          </a:srgb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1">
            <a:lnSpc>
              <a:spcPct val="90000"/>
            </a:lnSpc>
            <a:spcBef>
              <a:spcPct val="0"/>
            </a:spcBef>
            <a:spcAft>
              <a:spcPct val="35000"/>
            </a:spcAft>
            <a:buNone/>
          </a:pPr>
          <a:r>
            <a:rPr lang="ar-SA" sz="2400" b="1" kern="1200" dirty="0">
              <a:solidFill>
                <a:schemeClr val="bg1"/>
              </a:solidFill>
              <a:cs typeface="B Titr" panose="00000700000000000000" pitchFamily="2" charset="-78"/>
            </a:rPr>
            <a:t>مصرف نان سبوس‌دار و نان کامل، در مقایسه با نان‌های تهیه شده با آرد سفید مثل نان بربری، لواش، باگت معمولی و ...، با کاهش معنی‌دار خطر ابتلا به بیماری‌های قلبی و فشارخون همراه است.</a:t>
          </a:r>
          <a:endParaRPr lang="fa-IR" sz="2400" b="1" kern="1200" dirty="0">
            <a:solidFill>
              <a:schemeClr val="bg1"/>
            </a:solidFill>
            <a:cs typeface="B Titr" panose="00000700000000000000" pitchFamily="2" charset="-78"/>
          </a:endParaRPr>
        </a:p>
      </dsp:txBody>
      <dsp:txXfrm>
        <a:off x="4616624" y="1887612"/>
        <a:ext cx="3060107" cy="3634166"/>
      </dsp:txXfrm>
    </dsp:sp>
    <dsp:sp modelId="{3B6235B1-2651-41D5-9FEA-14A27412E1F6}">
      <dsp:nvSpPr>
        <dsp:cNvPr id="0" name=""/>
        <dsp:cNvSpPr/>
      </dsp:nvSpPr>
      <dsp:spPr>
        <a:xfrm>
          <a:off x="7658403" y="139901"/>
          <a:ext cx="3458927" cy="1467587"/>
        </a:xfrm>
        <a:prstGeom prst="roundRect">
          <a:avLst>
            <a:gd name="adj" fmla="val 10000"/>
          </a:avLst>
        </a:prstGeom>
        <a:solidFill>
          <a:schemeClr val="accent6">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5245" tIns="36830" rIns="55245" bIns="36830" numCol="1" spcCol="1270" anchor="ctr" anchorCtr="0">
          <a:noAutofit/>
        </a:bodyPr>
        <a:lstStyle/>
        <a:p>
          <a:pPr marL="0" lvl="0" indent="0" algn="ctr" defTabSz="1289050" rtl="1">
            <a:lnSpc>
              <a:spcPct val="90000"/>
            </a:lnSpc>
            <a:spcBef>
              <a:spcPct val="0"/>
            </a:spcBef>
            <a:spcAft>
              <a:spcPct val="35000"/>
            </a:spcAft>
            <a:buNone/>
          </a:pPr>
          <a:r>
            <a:rPr lang="fa-IR" sz="2900" b="1" kern="1200">
              <a:solidFill>
                <a:schemeClr val="bg1"/>
              </a:solidFill>
              <a:cs typeface="B Titr" panose="00000700000000000000" pitchFamily="2" charset="-78"/>
            </a:rPr>
            <a:t>اضافه وزن و چاقی</a:t>
          </a:r>
        </a:p>
      </dsp:txBody>
      <dsp:txXfrm>
        <a:off x="7701387" y="182885"/>
        <a:ext cx="3372959" cy="1381619"/>
      </dsp:txXfrm>
    </dsp:sp>
    <dsp:sp modelId="{3A95AD60-6BDC-461D-9DA5-8F78BB0B1E65}">
      <dsp:nvSpPr>
        <dsp:cNvPr id="0" name=""/>
        <dsp:cNvSpPr/>
      </dsp:nvSpPr>
      <dsp:spPr>
        <a:xfrm>
          <a:off x="8004295" y="1607488"/>
          <a:ext cx="345892" cy="2100310"/>
        </a:xfrm>
        <a:custGeom>
          <a:avLst/>
          <a:gdLst/>
          <a:ahLst/>
          <a:cxnLst/>
          <a:rect l="0" t="0" r="0" b="0"/>
          <a:pathLst>
            <a:path>
              <a:moveTo>
                <a:pt x="0" y="0"/>
              </a:moveTo>
              <a:lnTo>
                <a:pt x="0" y="2100310"/>
              </a:lnTo>
              <a:lnTo>
                <a:pt x="345892" y="2100310"/>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B408079-3FFD-4ECA-96FD-E8E94BF93674}">
      <dsp:nvSpPr>
        <dsp:cNvPr id="0" name=""/>
        <dsp:cNvSpPr/>
      </dsp:nvSpPr>
      <dsp:spPr>
        <a:xfrm>
          <a:off x="8350188" y="1792408"/>
          <a:ext cx="3301772" cy="3830780"/>
        </a:xfrm>
        <a:prstGeom prst="roundRect">
          <a:avLst>
            <a:gd name="adj" fmla="val 10000"/>
          </a:avLst>
        </a:prstGeom>
        <a:solidFill>
          <a:schemeClr val="accent6">
            <a:lumMod val="50000"/>
            <a:alpha val="9000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bg1"/>
              </a:solidFill>
              <a:cs typeface="B Titr" panose="00000700000000000000" pitchFamily="2" charset="-78"/>
            </a:rPr>
            <a:t>مصرف نان کامل باعث کاهش مصرف انرژی و کاهش وزن در افراد دارای اضافه‌وزن شد. بنابراین، شواهد موجود نشان می‌دهد که جایگزینی نان سفید و سبوس گیری شده با نان سبوس‌دار سنتی و صنعتی می‌تواند به کنترل وزن کمک کند، به ویژه در طولانی‌مدت، ولی برای مشاهده اثرات چشمگیر معمولاً نیاز به ترکیب با کنترل کالری کلی رژیم و فعالیت بدنی است</a:t>
          </a:r>
          <a:r>
            <a:rPr lang="en-US" sz="1800" b="1" kern="1200" dirty="0">
              <a:solidFill>
                <a:schemeClr val="bg1"/>
              </a:solidFill>
              <a:cs typeface="B Titr" panose="00000700000000000000" pitchFamily="2" charset="-78"/>
            </a:rPr>
            <a:t>.</a:t>
          </a:r>
          <a:endParaRPr lang="fa-IR" sz="1800" b="1" kern="1200" dirty="0">
            <a:solidFill>
              <a:schemeClr val="bg1"/>
            </a:solidFill>
            <a:cs typeface="B Titr" panose="00000700000000000000" pitchFamily="2" charset="-78"/>
          </a:endParaRPr>
        </a:p>
      </dsp:txBody>
      <dsp:txXfrm>
        <a:off x="8446894" y="1889114"/>
        <a:ext cx="3108360" cy="3637368"/>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1592E5-1B11-45AA-9BC2-AC2B9718EACD}">
      <dsp:nvSpPr>
        <dsp:cNvPr id="0" name=""/>
        <dsp:cNvSpPr/>
      </dsp:nvSpPr>
      <dsp:spPr>
        <a:xfrm rot="5400000">
          <a:off x="6839399" y="-2577046"/>
          <a:ext cx="2412422" cy="7572339"/>
        </a:xfrm>
        <a:prstGeom prst="round2SameRect">
          <a:avLst/>
        </a:prstGeom>
        <a:solidFill>
          <a:srgbClr val="0070C0">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ctr" defTabSz="889000" rtl="1">
            <a:lnSpc>
              <a:spcPct val="90000"/>
            </a:lnSpc>
            <a:spcBef>
              <a:spcPct val="0"/>
            </a:spcBef>
            <a:spcAft>
              <a:spcPct val="15000"/>
            </a:spcAft>
            <a:buChar char="•"/>
          </a:pPr>
          <a:r>
            <a:rPr lang="ar-SA" sz="2000" b="1" i="0" kern="1200" dirty="0">
              <a:solidFill>
                <a:schemeClr val="bg1"/>
              </a:solidFill>
              <a:cs typeface="B Titr" panose="00000700000000000000" pitchFamily="2" charset="-78"/>
            </a:rPr>
            <a:t>مصرف نان و غلات کامل می‌تواند نقش محافظتی مهمی در مدیریت و پیشگیری از کبد چرب غیرالکلی داشته باشد. رژیم غذایی حاوی غلات کامل، از جمله نان سبوس‌دار، می‌تواند با کاهش التهاب، بهبود حساسیت به انسولین و تعدیل متابولیسم چربی‌ها، به عنوان یک راهکار تغذیه‌ای موثر در کاهش پیشرفت کبد چرب مورد استفاده قرار گیرد.</a:t>
          </a:r>
          <a:endParaRPr lang="fa-IR" sz="2000" b="1" i="0" kern="1200" dirty="0">
            <a:solidFill>
              <a:schemeClr val="bg1"/>
            </a:solidFill>
            <a:cs typeface="B Titr" panose="00000700000000000000" pitchFamily="2" charset="-78"/>
          </a:endParaRPr>
        </a:p>
      </dsp:txBody>
      <dsp:txXfrm rot="-5400000">
        <a:off x="4259441" y="120677"/>
        <a:ext cx="7454574" cy="2176892"/>
      </dsp:txXfrm>
    </dsp:sp>
    <dsp:sp modelId="{9632B4EB-5D5E-4C4E-97FF-F35D5A14D286}">
      <dsp:nvSpPr>
        <dsp:cNvPr id="0" name=""/>
        <dsp:cNvSpPr/>
      </dsp:nvSpPr>
      <dsp:spPr>
        <a:xfrm>
          <a:off x="0" y="122869"/>
          <a:ext cx="4259441" cy="2172507"/>
        </a:xfrm>
        <a:prstGeom prst="roundRect">
          <a:avLst/>
        </a:prstGeom>
        <a:solidFill>
          <a:srgbClr val="C0000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rtl="1">
            <a:lnSpc>
              <a:spcPct val="90000"/>
            </a:lnSpc>
            <a:spcBef>
              <a:spcPct val="0"/>
            </a:spcBef>
            <a:spcAft>
              <a:spcPct val="35000"/>
            </a:spcAft>
            <a:buNone/>
          </a:pPr>
          <a:r>
            <a:rPr lang="fa-IR" sz="6500" b="1" kern="1200" dirty="0">
              <a:solidFill>
                <a:schemeClr val="bg1"/>
              </a:solidFill>
              <a:cs typeface="B Titr" panose="00000700000000000000" pitchFamily="2" charset="-78"/>
            </a:rPr>
            <a:t>کبد چرب</a:t>
          </a:r>
          <a:endParaRPr lang="fa-IR" sz="6500" kern="1200" dirty="0">
            <a:solidFill>
              <a:schemeClr val="bg1"/>
            </a:solidFill>
            <a:cs typeface="B Titr" panose="00000700000000000000" pitchFamily="2" charset="-78"/>
          </a:endParaRPr>
        </a:p>
      </dsp:txBody>
      <dsp:txXfrm>
        <a:off x="106053" y="228922"/>
        <a:ext cx="4047335" cy="1960401"/>
      </dsp:txXfrm>
    </dsp:sp>
    <dsp:sp modelId="{B76C82F5-9879-413F-92D4-B97BD3A86ED3}">
      <dsp:nvSpPr>
        <dsp:cNvPr id="0" name=""/>
        <dsp:cNvSpPr/>
      </dsp:nvSpPr>
      <dsp:spPr>
        <a:xfrm rot="5400000">
          <a:off x="6495042" y="176604"/>
          <a:ext cx="2945085" cy="7724099"/>
        </a:xfrm>
        <a:prstGeom prst="round2SameRect">
          <a:avLst/>
        </a:prstGeom>
        <a:solidFill>
          <a:srgbClr val="7030A0">
            <a:alpha val="90000"/>
          </a:srgb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ctr" defTabSz="800100" rtl="1">
            <a:lnSpc>
              <a:spcPct val="90000"/>
            </a:lnSpc>
            <a:spcBef>
              <a:spcPct val="0"/>
            </a:spcBef>
            <a:spcAft>
              <a:spcPct val="15000"/>
            </a:spcAft>
            <a:buChar char="•"/>
          </a:pPr>
          <a:r>
            <a:rPr lang="fa-IR" sz="1800" b="1" kern="1200" dirty="0">
              <a:solidFill>
                <a:schemeClr val="bg1"/>
              </a:solidFill>
              <a:cs typeface="B Titr" panose="00000700000000000000" pitchFamily="2" charset="-78"/>
            </a:rPr>
            <a:t>مصرف بیشتر غلات کامل (نان کامل یا نان سبوس دار) با کاهش خطر برخی سرطان‌ها به‌ویژه سرطان کولورکتال و مرگ و میر ناشی از آن همراه است . مصرف فیبر و نان کامل ممکن است به کاهش سطح هورمون‌های مرتبط با رشد تومور کمک کند و در نتیجه خطر سرطان پستان کمتر شود. نان کامل محافظت بیشتری در برابر بعضی سرطان‌های دستگاه گوارش (مثل روده بزرگ و تا حدی معده /پانکراس) نسبت به نان سفید دارد، این اثر احتمالاً از مسیرهای متعدد (فیبر، ترکیبات فنولی، و اثرات مفید روی میکروبیوم روده) ناشی می‌شود</a:t>
          </a:r>
          <a:r>
            <a:rPr lang="en-US" sz="1800" b="1" kern="1200" dirty="0">
              <a:solidFill>
                <a:schemeClr val="bg1"/>
              </a:solidFill>
              <a:cs typeface="B Titr" panose="00000700000000000000" pitchFamily="2" charset="-78"/>
            </a:rPr>
            <a:t>.</a:t>
          </a:r>
          <a:endParaRPr lang="fa-IR" sz="1800" b="1" kern="1200" dirty="0">
            <a:solidFill>
              <a:schemeClr val="bg1"/>
            </a:solidFill>
            <a:cs typeface="B Titr" panose="00000700000000000000" pitchFamily="2" charset="-78"/>
          </a:endParaRPr>
        </a:p>
      </dsp:txBody>
      <dsp:txXfrm rot="-5400000">
        <a:off x="4105536" y="2709878"/>
        <a:ext cx="7580332" cy="2657551"/>
      </dsp:txXfrm>
    </dsp:sp>
    <dsp:sp modelId="{878489E8-9102-4E65-B592-E93AEAA4B31C}">
      <dsp:nvSpPr>
        <dsp:cNvPr id="0" name=""/>
        <dsp:cNvSpPr/>
      </dsp:nvSpPr>
      <dsp:spPr>
        <a:xfrm>
          <a:off x="0" y="2858903"/>
          <a:ext cx="4105535" cy="2359500"/>
        </a:xfrm>
        <a:prstGeom prst="roundRect">
          <a:avLst/>
        </a:prstGeom>
        <a:solidFill>
          <a:srgbClr val="00206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rtl="1">
            <a:lnSpc>
              <a:spcPct val="90000"/>
            </a:lnSpc>
            <a:spcBef>
              <a:spcPct val="0"/>
            </a:spcBef>
            <a:spcAft>
              <a:spcPct val="35000"/>
            </a:spcAft>
            <a:buNone/>
          </a:pPr>
          <a:r>
            <a:rPr lang="fa-IR" sz="6500" b="1" kern="1200" dirty="0">
              <a:solidFill>
                <a:schemeClr val="bg1"/>
              </a:solidFill>
              <a:cs typeface="B Titr" panose="00000700000000000000" pitchFamily="2" charset="-78"/>
            </a:rPr>
            <a:t>سرطان</a:t>
          </a:r>
          <a:endParaRPr lang="fa-IR" sz="6500" kern="1200" dirty="0">
            <a:solidFill>
              <a:schemeClr val="bg1"/>
            </a:solidFill>
            <a:cs typeface="B Titr" panose="00000700000000000000" pitchFamily="2" charset="-78"/>
          </a:endParaRPr>
        </a:p>
      </dsp:txBody>
      <dsp:txXfrm>
        <a:off x="115181" y="2974084"/>
        <a:ext cx="3875173" cy="2129138"/>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0347B4-D0EC-4641-B60A-B66F3E20F64E}">
      <dsp:nvSpPr>
        <dsp:cNvPr id="0" name=""/>
        <dsp:cNvSpPr/>
      </dsp:nvSpPr>
      <dsp:spPr>
        <a:xfrm>
          <a:off x="1612456" y="67"/>
          <a:ext cx="3977476" cy="2395458"/>
        </a:xfrm>
        <a:prstGeom prst="rect">
          <a:avLst/>
        </a:prstGeom>
        <a:solidFill>
          <a:srgbClr val="7030A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dirty="0">
              <a:solidFill>
                <a:schemeClr val="bg1"/>
              </a:solidFill>
              <a:cs typeface="B Titr" panose="00000700000000000000" pitchFamily="2" charset="-78"/>
            </a:rPr>
            <a:t>اکریل‌آمید در غذاها عمدتاً از واکنش بین </a:t>
          </a:r>
          <a:r>
            <a:rPr lang="fa-IR" sz="1600" b="1" kern="1200" dirty="0">
              <a:solidFill>
                <a:schemeClr val="bg1"/>
              </a:solidFill>
              <a:cs typeface="B Titr" panose="00000700000000000000" pitchFamily="2" charset="-78"/>
            </a:rPr>
            <a:t>پروتئین ها و </a:t>
          </a:r>
          <a:r>
            <a:rPr lang="ar-SA" sz="1600" b="1" kern="1200" dirty="0">
              <a:solidFill>
                <a:schemeClr val="bg1"/>
              </a:solidFill>
              <a:cs typeface="B Titr" panose="00000700000000000000" pitchFamily="2" charset="-78"/>
            </a:rPr>
            <a:t>قندها</a:t>
          </a:r>
          <a:r>
            <a:rPr lang="fa-IR" sz="1600" b="1" kern="1200" dirty="0">
              <a:solidFill>
                <a:schemeClr val="bg1"/>
              </a:solidFill>
              <a:cs typeface="B Titr" panose="00000700000000000000" pitchFamily="2" charset="-78"/>
            </a:rPr>
            <a:t> (</a:t>
          </a:r>
          <a:r>
            <a:rPr lang="ar-SA" sz="1600" b="1" kern="1200" dirty="0">
              <a:solidFill>
                <a:schemeClr val="bg1"/>
              </a:solidFill>
              <a:cs typeface="B Titr" panose="00000700000000000000" pitchFamily="2" charset="-78"/>
            </a:rPr>
            <a:t>گلوکز و فروکتوز</a:t>
          </a:r>
          <a:r>
            <a:rPr lang="fa-IR" sz="1600" b="1" kern="1200" dirty="0">
              <a:solidFill>
                <a:schemeClr val="bg1"/>
              </a:solidFill>
              <a:cs typeface="B Titr" panose="00000700000000000000" pitchFamily="2" charset="-78"/>
            </a:rPr>
            <a:t>)</a:t>
          </a:r>
          <a:r>
            <a:rPr lang="ar-SA" sz="1600" b="1" kern="1200" dirty="0">
              <a:solidFill>
                <a:schemeClr val="bg1"/>
              </a:solidFill>
              <a:cs typeface="B Titr" panose="00000700000000000000" pitchFamily="2" charset="-78"/>
            </a:rPr>
            <a:t> در دمای بالاتر از 180 درجه سانتی‌گراد و در برخی از منابع دمای بالاتر از 270 درجه بوجود می‌آید</a:t>
          </a:r>
          <a:r>
            <a:rPr lang="en-US" sz="1600" b="1" kern="1200" dirty="0">
              <a:solidFill>
                <a:schemeClr val="bg1"/>
              </a:solidFill>
              <a:cs typeface="B Titr" panose="00000700000000000000" pitchFamily="2" charset="-78"/>
            </a:rPr>
            <a:t>.</a:t>
          </a:r>
          <a:endParaRPr lang="fa-IR" sz="1600" b="1" kern="1200" dirty="0">
            <a:solidFill>
              <a:schemeClr val="bg1"/>
            </a:solidFill>
            <a:cs typeface="B Titr" panose="00000700000000000000" pitchFamily="2" charset="-78"/>
          </a:endParaRPr>
        </a:p>
      </dsp:txBody>
      <dsp:txXfrm>
        <a:off x="1612456" y="67"/>
        <a:ext cx="3977476" cy="2395458"/>
      </dsp:txXfrm>
    </dsp:sp>
    <dsp:sp modelId="{C66A7242-FD0F-480A-8A71-CF431B687E48}">
      <dsp:nvSpPr>
        <dsp:cNvPr id="0" name=""/>
        <dsp:cNvSpPr/>
      </dsp:nvSpPr>
      <dsp:spPr>
        <a:xfrm>
          <a:off x="6055458" y="70645"/>
          <a:ext cx="3329210" cy="2262355"/>
        </a:xfrm>
        <a:prstGeom prst="rect">
          <a:avLst/>
        </a:prstGeom>
        <a:solidFill>
          <a:srgbClr val="B45210">
            <a:alpha val="7666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schemeClr val="bg1"/>
              </a:solidFill>
              <a:cs typeface="B Titr" panose="00000700000000000000" pitchFamily="2" charset="-78"/>
            </a:rPr>
            <a:t>بر</a:t>
          </a:r>
          <a:r>
            <a:rPr lang="ar-SA" sz="1600" b="1" kern="1200" dirty="0">
              <a:solidFill>
                <a:schemeClr val="bg1"/>
              </a:solidFill>
              <a:cs typeface="B Titr" panose="00000700000000000000" pitchFamily="2" charset="-78"/>
            </a:rPr>
            <a:t>خلاف برخی سموم یا افزودنی‌ها، برای اکریل‌آمید هیچ حد مصرف ایمن قطعی برای انسان تعیین نشده است.</a:t>
          </a:r>
          <a:endParaRPr lang="fa-IR" sz="1600" b="1" kern="1200" dirty="0">
            <a:solidFill>
              <a:schemeClr val="bg1"/>
            </a:solidFill>
            <a:cs typeface="B Titr" panose="00000700000000000000" pitchFamily="2" charset="-78"/>
          </a:endParaRPr>
        </a:p>
      </dsp:txBody>
      <dsp:txXfrm>
        <a:off x="6055458" y="70645"/>
        <a:ext cx="3329210" cy="2262355"/>
      </dsp:txXfrm>
    </dsp:sp>
    <dsp:sp modelId="{7B9765D2-ED88-4ECF-8A29-161BAB7BE17F}">
      <dsp:nvSpPr>
        <dsp:cNvPr id="0" name=""/>
        <dsp:cNvSpPr/>
      </dsp:nvSpPr>
      <dsp:spPr>
        <a:xfrm>
          <a:off x="1460862" y="3153734"/>
          <a:ext cx="3625912" cy="1964500"/>
        </a:xfrm>
        <a:prstGeom prst="rect">
          <a:avLst/>
        </a:prstGeom>
        <a:solidFill>
          <a:schemeClr val="accent6">
            <a:lumMod val="50000"/>
            <a:alpha val="6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schemeClr val="bg1"/>
              </a:solidFill>
              <a:cs typeface="B Titr" panose="00000700000000000000" pitchFamily="2" charset="-78"/>
            </a:rPr>
            <a:t>اکریل‌آمید توسط سازمان بین‌المللی تحقیقات سرطان به عنوان احتمالاً سرطان‌زا برای انسان طبقه‌بندی شده است. </a:t>
          </a:r>
        </a:p>
      </dsp:txBody>
      <dsp:txXfrm>
        <a:off x="1460862" y="3153734"/>
        <a:ext cx="3625912" cy="1964500"/>
      </dsp:txXfrm>
    </dsp:sp>
    <dsp:sp modelId="{744DAFF7-F502-44AA-B95C-0958E01C38FE}">
      <dsp:nvSpPr>
        <dsp:cNvPr id="0" name=""/>
        <dsp:cNvSpPr/>
      </dsp:nvSpPr>
      <dsp:spPr>
        <a:xfrm>
          <a:off x="5537210" y="2845960"/>
          <a:ext cx="3983963" cy="2580047"/>
        </a:xfrm>
        <a:prstGeom prst="rect">
          <a:avLst/>
        </a:prstGeom>
        <a:solidFill>
          <a:srgbClr val="FF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1">
            <a:lnSpc>
              <a:spcPct val="90000"/>
            </a:lnSpc>
            <a:spcBef>
              <a:spcPct val="0"/>
            </a:spcBef>
            <a:spcAft>
              <a:spcPct val="35000"/>
            </a:spcAft>
            <a:buNone/>
          </a:pPr>
          <a:r>
            <a:rPr lang="ar-SA" sz="1600" b="1" kern="1200" dirty="0">
              <a:solidFill>
                <a:schemeClr val="bg1"/>
              </a:solidFill>
              <a:cs typeface="B Titr" panose="00000700000000000000" pitchFamily="2" charset="-78"/>
            </a:rPr>
            <a:t>اکریلامید در بخش های سوخته نان وجود دارد. اگر در نان سنگک اکریلامید بیشتری مشاهده می شود به دلیل درخواست مصرف کننده می باشد که نان بیشتر برشته شده را طلب می کند. همچنین به دلیل خاصیت ریگ است که سریعا به پشت نان می چسبد به همین دلیل نانوایان سنگک از نمک کمتری استفاده می کنند تا پشت نان کمتر به ریگ بچسبد و نسوزد. </a:t>
          </a:r>
          <a:endParaRPr lang="fa-IR" sz="1600" b="1" kern="1200" dirty="0">
            <a:solidFill>
              <a:schemeClr val="bg1"/>
            </a:solidFill>
            <a:cs typeface="B Titr" panose="00000700000000000000" pitchFamily="2" charset="-78"/>
          </a:endParaRPr>
        </a:p>
      </dsp:txBody>
      <dsp:txXfrm>
        <a:off x="5537210" y="2845960"/>
        <a:ext cx="3983963" cy="25800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CCE2C-B167-42EF-A932-A2D6CEE64E4D}">
      <dsp:nvSpPr>
        <dsp:cNvPr id="0" name=""/>
        <dsp:cNvSpPr/>
      </dsp:nvSpPr>
      <dsp:spPr>
        <a:xfrm>
          <a:off x="908" y="392197"/>
          <a:ext cx="1791812" cy="716725"/>
        </a:xfrm>
        <a:prstGeom prst="rect">
          <a:avLst/>
        </a:prstGeom>
        <a:solidFill>
          <a:schemeClr val="accent2">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1">
            <a:lnSpc>
              <a:spcPct val="90000"/>
            </a:lnSpc>
            <a:spcBef>
              <a:spcPct val="0"/>
            </a:spcBef>
            <a:spcAft>
              <a:spcPct val="35000"/>
            </a:spcAft>
            <a:buNone/>
          </a:pPr>
          <a:r>
            <a:rPr lang="fa-IR" sz="1800" b="1" kern="1200" dirty="0">
              <a:cs typeface="B Titr" panose="00000700000000000000" pitchFamily="2" charset="-78"/>
            </a:rPr>
            <a:t>براساس نوع آرد</a:t>
          </a:r>
          <a:endParaRPr lang="fa-IR" sz="1800" kern="1200" dirty="0">
            <a:cs typeface="B Titr" panose="00000700000000000000" pitchFamily="2" charset="-78"/>
          </a:endParaRPr>
        </a:p>
      </dsp:txBody>
      <dsp:txXfrm>
        <a:off x="908" y="392197"/>
        <a:ext cx="1791812" cy="716725"/>
      </dsp:txXfrm>
    </dsp:sp>
    <dsp:sp modelId="{5D63D7E5-8169-4CF2-90DF-AFEC01FC9F2E}">
      <dsp:nvSpPr>
        <dsp:cNvPr id="0" name=""/>
        <dsp:cNvSpPr/>
      </dsp:nvSpPr>
      <dsp:spPr>
        <a:xfrm>
          <a:off x="908" y="1108922"/>
          <a:ext cx="1791812" cy="42273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Low" defTabSz="1066800" rtl="1">
            <a:lnSpc>
              <a:spcPct val="90000"/>
            </a:lnSpc>
            <a:spcBef>
              <a:spcPct val="0"/>
            </a:spcBef>
            <a:spcAft>
              <a:spcPct val="15000"/>
            </a:spcAft>
            <a:buNone/>
          </a:pPr>
          <a:r>
            <a:rPr lang="fa-IR" sz="2400" b="1" kern="1200" dirty="0">
              <a:cs typeface="B Titr" panose="00000700000000000000" pitchFamily="2" charset="-78"/>
            </a:rPr>
            <a:t>مانند نان گندم، نان جو، جو دوسر، </a:t>
          </a:r>
          <a:r>
            <a:rPr lang="fa-IR" sz="2800" b="1" kern="1200" dirty="0">
              <a:cs typeface="B Titr" panose="00000700000000000000" pitchFamily="2" charset="-78"/>
            </a:rPr>
            <a:t>چاودار</a:t>
          </a:r>
          <a:r>
            <a:rPr lang="fa-IR" sz="2400" b="1" kern="1200" dirty="0">
              <a:cs typeface="B Titr" panose="00000700000000000000" pitchFamily="2" charset="-78"/>
            </a:rPr>
            <a:t>، سویا و جوگندم </a:t>
          </a:r>
          <a:endParaRPr lang="fa-IR" sz="2400" kern="1200" dirty="0">
            <a:cs typeface="B Titr" panose="00000700000000000000" pitchFamily="2" charset="-78"/>
          </a:endParaRPr>
        </a:p>
      </dsp:txBody>
      <dsp:txXfrm>
        <a:off x="908" y="1108922"/>
        <a:ext cx="1791812" cy="4227300"/>
      </dsp:txXfrm>
    </dsp:sp>
    <dsp:sp modelId="{CA6EB7E4-67A3-499E-8ADF-E9ACE2EC750C}">
      <dsp:nvSpPr>
        <dsp:cNvPr id="0" name=""/>
        <dsp:cNvSpPr/>
      </dsp:nvSpPr>
      <dsp:spPr>
        <a:xfrm>
          <a:off x="2043575" y="392197"/>
          <a:ext cx="1791812" cy="716725"/>
        </a:xfrm>
        <a:prstGeom prst="rect">
          <a:avLst/>
        </a:prstGeom>
        <a:solidFill>
          <a:schemeClr val="accent2">
            <a:alpha val="90000"/>
            <a:hueOff val="0"/>
            <a:satOff val="0"/>
            <a:lumOff val="0"/>
            <a:alphaOff val="-8000"/>
          </a:schemeClr>
        </a:solidFill>
        <a:ln w="12700" cap="flat" cmpd="sng" algn="ctr">
          <a:solidFill>
            <a:schemeClr val="accent2">
              <a:alpha val="90000"/>
              <a:hueOff val="0"/>
              <a:satOff val="0"/>
              <a:lumOff val="0"/>
              <a:alphaOff val="-8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1">
            <a:lnSpc>
              <a:spcPct val="90000"/>
            </a:lnSpc>
            <a:spcBef>
              <a:spcPct val="0"/>
            </a:spcBef>
            <a:spcAft>
              <a:spcPct val="35000"/>
            </a:spcAft>
            <a:buNone/>
          </a:pPr>
          <a:r>
            <a:rPr lang="fa-IR" sz="1800" b="1" kern="1200" dirty="0">
              <a:cs typeface="B Titr" panose="00000700000000000000" pitchFamily="2" charset="-78"/>
            </a:rPr>
            <a:t>براساس شکل هندسی</a:t>
          </a:r>
          <a:endParaRPr lang="fa-IR" sz="1800" kern="1200" dirty="0">
            <a:cs typeface="B Titr" panose="00000700000000000000" pitchFamily="2" charset="-78"/>
          </a:endParaRPr>
        </a:p>
      </dsp:txBody>
      <dsp:txXfrm>
        <a:off x="2043575" y="392197"/>
        <a:ext cx="1791812" cy="716725"/>
      </dsp:txXfrm>
    </dsp:sp>
    <dsp:sp modelId="{8CE8178C-CD8E-4A6F-96DC-ABDE3214FC39}">
      <dsp:nvSpPr>
        <dsp:cNvPr id="0" name=""/>
        <dsp:cNvSpPr/>
      </dsp:nvSpPr>
      <dsp:spPr>
        <a:xfrm>
          <a:off x="2043575" y="1108922"/>
          <a:ext cx="1791812" cy="42273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ctr" defTabSz="1066800" rtl="1">
            <a:lnSpc>
              <a:spcPct val="90000"/>
            </a:lnSpc>
            <a:spcBef>
              <a:spcPct val="0"/>
            </a:spcBef>
            <a:spcAft>
              <a:spcPct val="15000"/>
            </a:spcAft>
            <a:buNone/>
          </a:pPr>
          <a:r>
            <a:rPr lang="fa-IR" sz="2400" b="1" kern="1200" dirty="0">
              <a:cs typeface="B Titr" panose="00000700000000000000" pitchFamily="2" charset="-78"/>
            </a:rPr>
            <a:t>تافتون،</a:t>
          </a:r>
          <a:endParaRPr lang="fa-IR" sz="2400" kern="1200" dirty="0">
            <a:cs typeface="B Titr" panose="00000700000000000000" pitchFamily="2" charset="-78"/>
          </a:endParaRPr>
        </a:p>
        <a:p>
          <a:pPr marL="228600" lvl="1" indent="-228600" algn="ctr" defTabSz="1066800" rtl="1">
            <a:lnSpc>
              <a:spcPct val="90000"/>
            </a:lnSpc>
            <a:spcBef>
              <a:spcPct val="0"/>
            </a:spcBef>
            <a:spcAft>
              <a:spcPct val="15000"/>
            </a:spcAft>
            <a:buNone/>
          </a:pPr>
          <a:r>
            <a:rPr lang="fa-IR" sz="2400" b="1" kern="1200" dirty="0">
              <a:cs typeface="B Titr" panose="00000700000000000000" pitchFamily="2" charset="-78"/>
            </a:rPr>
            <a:t>لواش،</a:t>
          </a:r>
          <a:endParaRPr lang="fa-IR" sz="2400" kern="1200" dirty="0">
            <a:cs typeface="B Titr" panose="00000700000000000000" pitchFamily="2" charset="-78"/>
          </a:endParaRPr>
        </a:p>
        <a:p>
          <a:pPr marL="228600" lvl="1" indent="-228600" algn="ctr" defTabSz="1066800" rtl="1">
            <a:lnSpc>
              <a:spcPct val="90000"/>
            </a:lnSpc>
            <a:spcBef>
              <a:spcPct val="0"/>
            </a:spcBef>
            <a:spcAft>
              <a:spcPct val="15000"/>
            </a:spcAft>
            <a:buNone/>
          </a:pPr>
          <a:r>
            <a:rPr lang="fa-IR" sz="2400" b="1" kern="1200" dirty="0">
              <a:cs typeface="B Titr" panose="00000700000000000000" pitchFamily="2" charset="-78"/>
            </a:rPr>
            <a:t> بربری و سنگک </a:t>
          </a:r>
          <a:endParaRPr lang="fa-IR" sz="2400" kern="1200" dirty="0">
            <a:cs typeface="B Titr" panose="00000700000000000000" pitchFamily="2" charset="-78"/>
          </a:endParaRPr>
        </a:p>
      </dsp:txBody>
      <dsp:txXfrm>
        <a:off x="2043575" y="1108922"/>
        <a:ext cx="1791812" cy="4227300"/>
      </dsp:txXfrm>
    </dsp:sp>
    <dsp:sp modelId="{DADC8E2D-7B78-4F2E-A8CD-948BADE4F675}">
      <dsp:nvSpPr>
        <dsp:cNvPr id="0" name=""/>
        <dsp:cNvSpPr/>
      </dsp:nvSpPr>
      <dsp:spPr>
        <a:xfrm>
          <a:off x="4086242" y="375596"/>
          <a:ext cx="1791812" cy="783129"/>
        </a:xfrm>
        <a:prstGeom prst="rect">
          <a:avLst/>
        </a:prstGeom>
        <a:solidFill>
          <a:schemeClr val="accent2">
            <a:alpha val="90000"/>
            <a:hueOff val="0"/>
            <a:satOff val="0"/>
            <a:lumOff val="0"/>
            <a:alphaOff val="-16000"/>
          </a:schemeClr>
        </a:solidFill>
        <a:ln w="12700" cap="flat" cmpd="sng" algn="ctr">
          <a:solidFill>
            <a:schemeClr val="accent2">
              <a:alpha val="90000"/>
              <a:hueOff val="0"/>
              <a:satOff val="0"/>
              <a:lumOff val="0"/>
              <a:alphaOff val="-16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1">
            <a:lnSpc>
              <a:spcPct val="90000"/>
            </a:lnSpc>
            <a:spcBef>
              <a:spcPct val="0"/>
            </a:spcBef>
            <a:spcAft>
              <a:spcPct val="35000"/>
            </a:spcAft>
            <a:buNone/>
          </a:pPr>
          <a:r>
            <a:rPr lang="fa-IR" sz="1800" b="1" kern="1200" dirty="0">
              <a:cs typeface="B Titr" panose="00000700000000000000" pitchFamily="2" charset="-78"/>
            </a:rPr>
            <a:t>براساس الگوی پخت</a:t>
          </a:r>
          <a:endParaRPr lang="fa-IR" sz="1800" kern="1200" dirty="0">
            <a:cs typeface="B Titr" panose="00000700000000000000" pitchFamily="2" charset="-78"/>
          </a:endParaRPr>
        </a:p>
      </dsp:txBody>
      <dsp:txXfrm>
        <a:off x="4086242" y="375596"/>
        <a:ext cx="1791812" cy="783129"/>
      </dsp:txXfrm>
    </dsp:sp>
    <dsp:sp modelId="{BC2B040C-8A09-430D-8FA8-94EC8A6897B4}">
      <dsp:nvSpPr>
        <dsp:cNvPr id="0" name=""/>
        <dsp:cNvSpPr/>
      </dsp:nvSpPr>
      <dsp:spPr>
        <a:xfrm>
          <a:off x="4086242" y="1125523"/>
          <a:ext cx="1791812" cy="42273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Low" defTabSz="1066800" rtl="1">
            <a:lnSpc>
              <a:spcPct val="90000"/>
            </a:lnSpc>
            <a:spcBef>
              <a:spcPct val="0"/>
            </a:spcBef>
            <a:spcAft>
              <a:spcPct val="15000"/>
            </a:spcAft>
            <a:buNone/>
          </a:pPr>
          <a:r>
            <a:rPr lang="fa-IR" sz="2400" b="1" kern="1200" dirty="0">
              <a:cs typeface="B Titr" panose="00000700000000000000" pitchFamily="2" charset="-78"/>
            </a:rPr>
            <a:t>مسطح، نیمه حجیم و حجیم </a:t>
          </a:r>
          <a:endParaRPr lang="fa-IR" sz="2400" kern="1200" dirty="0">
            <a:cs typeface="B Titr" panose="00000700000000000000" pitchFamily="2" charset="-78"/>
          </a:endParaRPr>
        </a:p>
      </dsp:txBody>
      <dsp:txXfrm>
        <a:off x="4086242" y="1125523"/>
        <a:ext cx="1791812" cy="4227300"/>
      </dsp:txXfrm>
    </dsp:sp>
    <dsp:sp modelId="{B93F3F7C-0D6E-49D6-8856-DCF00585B58B}">
      <dsp:nvSpPr>
        <dsp:cNvPr id="0" name=""/>
        <dsp:cNvSpPr/>
      </dsp:nvSpPr>
      <dsp:spPr>
        <a:xfrm>
          <a:off x="6128908" y="392197"/>
          <a:ext cx="1791812" cy="716725"/>
        </a:xfrm>
        <a:prstGeom prst="rect">
          <a:avLst/>
        </a:prstGeom>
        <a:solidFill>
          <a:schemeClr val="accent2">
            <a:alpha val="90000"/>
            <a:hueOff val="0"/>
            <a:satOff val="0"/>
            <a:lumOff val="0"/>
            <a:alphaOff val="-24000"/>
          </a:schemeClr>
        </a:solidFill>
        <a:ln w="12700" cap="flat" cmpd="sng" algn="ctr">
          <a:solidFill>
            <a:schemeClr val="accent2">
              <a:alpha val="90000"/>
              <a:hueOff val="0"/>
              <a:satOff val="0"/>
              <a:lumOff val="0"/>
              <a:alphaOff val="-24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1">
            <a:lnSpc>
              <a:spcPct val="90000"/>
            </a:lnSpc>
            <a:spcBef>
              <a:spcPct val="0"/>
            </a:spcBef>
            <a:spcAft>
              <a:spcPct val="35000"/>
            </a:spcAft>
            <a:buNone/>
          </a:pPr>
          <a:r>
            <a:rPr lang="fa-IR" sz="1800" b="1" kern="1200" dirty="0">
              <a:cs typeface="B Titr" panose="00000700000000000000" pitchFamily="2" charset="-78"/>
            </a:rPr>
            <a:t>براساس سبک پخت</a:t>
          </a:r>
          <a:endParaRPr lang="fa-IR" sz="1800" kern="1200" dirty="0">
            <a:cs typeface="B Titr" panose="00000700000000000000" pitchFamily="2" charset="-78"/>
          </a:endParaRPr>
        </a:p>
      </dsp:txBody>
      <dsp:txXfrm>
        <a:off x="6128908" y="392197"/>
        <a:ext cx="1791812" cy="716725"/>
      </dsp:txXfrm>
    </dsp:sp>
    <dsp:sp modelId="{D3411FB3-D5C4-47F6-94E0-986DD22FA02B}">
      <dsp:nvSpPr>
        <dsp:cNvPr id="0" name=""/>
        <dsp:cNvSpPr/>
      </dsp:nvSpPr>
      <dsp:spPr>
        <a:xfrm>
          <a:off x="6128908" y="1108922"/>
          <a:ext cx="1791812" cy="42273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justLow" defTabSz="1066800" rtl="1">
            <a:lnSpc>
              <a:spcPct val="90000"/>
            </a:lnSpc>
            <a:spcBef>
              <a:spcPct val="0"/>
            </a:spcBef>
            <a:spcAft>
              <a:spcPct val="15000"/>
            </a:spcAft>
            <a:buNone/>
          </a:pPr>
          <a:r>
            <a:rPr lang="fa-IR" sz="2400" b="1" kern="1200" dirty="0">
              <a:cs typeface="B Titr" panose="00000700000000000000" pitchFamily="2" charset="-78"/>
            </a:rPr>
            <a:t>دستی و دستگاهی</a:t>
          </a:r>
          <a:endParaRPr lang="fa-IR" sz="2400" kern="1200" dirty="0">
            <a:cs typeface="B Titr" panose="00000700000000000000" pitchFamily="2" charset="-78"/>
          </a:endParaRPr>
        </a:p>
      </dsp:txBody>
      <dsp:txXfrm>
        <a:off x="6128908" y="1108922"/>
        <a:ext cx="1791812" cy="4227300"/>
      </dsp:txXfrm>
    </dsp:sp>
    <dsp:sp modelId="{2C648BD9-2E70-49C4-A1B2-A6BEEE4698FC}">
      <dsp:nvSpPr>
        <dsp:cNvPr id="0" name=""/>
        <dsp:cNvSpPr/>
      </dsp:nvSpPr>
      <dsp:spPr>
        <a:xfrm>
          <a:off x="8171575" y="392197"/>
          <a:ext cx="1791812" cy="716725"/>
        </a:xfrm>
        <a:prstGeom prst="rect">
          <a:avLst/>
        </a:prstGeom>
        <a:solidFill>
          <a:schemeClr val="accent2">
            <a:alpha val="90000"/>
            <a:hueOff val="0"/>
            <a:satOff val="0"/>
            <a:lumOff val="0"/>
            <a:alphaOff val="-32000"/>
          </a:schemeClr>
        </a:solidFill>
        <a:ln w="12700" cap="flat" cmpd="sng" algn="ctr">
          <a:solidFill>
            <a:schemeClr val="accent2">
              <a:alpha val="90000"/>
              <a:hueOff val="0"/>
              <a:satOff val="0"/>
              <a:lumOff val="0"/>
              <a:alphaOff val="-32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1">
            <a:lnSpc>
              <a:spcPct val="90000"/>
            </a:lnSpc>
            <a:spcBef>
              <a:spcPct val="0"/>
            </a:spcBef>
            <a:spcAft>
              <a:spcPct val="35000"/>
            </a:spcAft>
            <a:buNone/>
          </a:pPr>
          <a:r>
            <a:rPr lang="fa-IR" sz="1800" b="1" kern="1200" dirty="0">
              <a:cs typeface="B Titr" panose="00000700000000000000" pitchFamily="2" charset="-78"/>
            </a:rPr>
            <a:t>براساس ارزش غذایی</a:t>
          </a:r>
          <a:endParaRPr lang="fa-IR" sz="1800" kern="1200" dirty="0">
            <a:cs typeface="B Titr" panose="00000700000000000000" pitchFamily="2" charset="-78"/>
          </a:endParaRPr>
        </a:p>
      </dsp:txBody>
      <dsp:txXfrm>
        <a:off x="8171575" y="392197"/>
        <a:ext cx="1791812" cy="716725"/>
      </dsp:txXfrm>
    </dsp:sp>
    <dsp:sp modelId="{0ECEA2C6-D68F-4BBC-A7E9-0C6025FD1E17}">
      <dsp:nvSpPr>
        <dsp:cNvPr id="0" name=""/>
        <dsp:cNvSpPr/>
      </dsp:nvSpPr>
      <dsp:spPr>
        <a:xfrm>
          <a:off x="8171575" y="1108922"/>
          <a:ext cx="1791812" cy="42273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00" tIns="128016" rIns="108000" bIns="192024" numCol="1" spcCol="1270" anchor="t" anchorCtr="0">
          <a:noAutofit/>
        </a:bodyPr>
        <a:lstStyle/>
        <a:p>
          <a:pPr marL="228600" lvl="1" indent="-228600" algn="justLow" defTabSz="1066800" rtl="1">
            <a:lnSpc>
              <a:spcPct val="90000"/>
            </a:lnSpc>
            <a:spcBef>
              <a:spcPct val="0"/>
            </a:spcBef>
            <a:spcAft>
              <a:spcPct val="15000"/>
            </a:spcAft>
            <a:buNone/>
          </a:pPr>
          <a:r>
            <a:rPr lang="fa-IR" sz="2400" b="1" kern="1200" dirty="0">
              <a:cs typeface="B Titr" panose="00000700000000000000" pitchFamily="2" charset="-78"/>
            </a:rPr>
            <a:t>نان سفید (سبوس گیری شده) یا نان کامل (تهیه شده از همه قسمت های دانه گندم) </a:t>
          </a:r>
          <a:endParaRPr lang="fa-IR" sz="2400" kern="1200" dirty="0">
            <a:cs typeface="B Titr" panose="00000700000000000000" pitchFamily="2" charset="-78"/>
          </a:endParaRPr>
        </a:p>
      </dsp:txBody>
      <dsp:txXfrm>
        <a:off x="8171575" y="1108922"/>
        <a:ext cx="1791812" cy="4227300"/>
      </dsp:txXfrm>
    </dsp:sp>
    <dsp:sp modelId="{40AA18D7-A216-4966-A4B9-9D49A58AD3F2}">
      <dsp:nvSpPr>
        <dsp:cNvPr id="0" name=""/>
        <dsp:cNvSpPr/>
      </dsp:nvSpPr>
      <dsp:spPr>
        <a:xfrm>
          <a:off x="10216705" y="392197"/>
          <a:ext cx="1791812" cy="716725"/>
        </a:xfrm>
        <a:prstGeom prst="rect">
          <a:avLst/>
        </a:prstGeom>
        <a:solidFill>
          <a:schemeClr val="accent2">
            <a:alpha val="90000"/>
            <a:hueOff val="0"/>
            <a:satOff val="0"/>
            <a:lumOff val="0"/>
            <a:alphaOff val="-4000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rtl="1">
            <a:lnSpc>
              <a:spcPct val="90000"/>
            </a:lnSpc>
            <a:spcBef>
              <a:spcPct val="0"/>
            </a:spcBef>
            <a:spcAft>
              <a:spcPct val="35000"/>
            </a:spcAft>
            <a:buNone/>
          </a:pPr>
          <a:r>
            <a:rPr lang="fa-IR" sz="1800" b="1" kern="1200" dirty="0">
              <a:cs typeface="B Titr" panose="00000700000000000000" pitchFamily="2" charset="-78"/>
            </a:rPr>
            <a:t>نان صنعتی</a:t>
          </a:r>
          <a:endParaRPr lang="fa-IR" sz="1800" kern="1200" dirty="0">
            <a:cs typeface="B Titr" panose="00000700000000000000" pitchFamily="2" charset="-78"/>
          </a:endParaRPr>
        </a:p>
      </dsp:txBody>
      <dsp:txXfrm>
        <a:off x="10216705" y="392197"/>
        <a:ext cx="1791812" cy="716725"/>
      </dsp:txXfrm>
    </dsp:sp>
    <dsp:sp modelId="{0FB77185-4F93-4E43-A938-ECE92367FB48}">
      <dsp:nvSpPr>
        <dsp:cNvPr id="0" name=""/>
        <dsp:cNvSpPr/>
      </dsp:nvSpPr>
      <dsp:spPr>
        <a:xfrm>
          <a:off x="10214241" y="1108922"/>
          <a:ext cx="1796740" cy="4227300"/>
        </a:xfrm>
        <a:prstGeom prst="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0000" tIns="108000" rIns="36000" bIns="144000" numCol="1" spcCol="1270" anchor="t" anchorCtr="0">
          <a:noAutofit/>
        </a:bodyPr>
        <a:lstStyle/>
        <a:p>
          <a:pPr marL="228600" lvl="1" indent="-228600" algn="just" defTabSz="1066800" rtl="1">
            <a:lnSpc>
              <a:spcPct val="90000"/>
            </a:lnSpc>
            <a:spcBef>
              <a:spcPct val="0"/>
            </a:spcBef>
            <a:spcAft>
              <a:spcPct val="15000"/>
            </a:spcAft>
            <a:buNone/>
          </a:pPr>
          <a:r>
            <a:rPr lang="fa-IR" sz="2400" b="1" kern="1200" dirty="0">
              <a:cs typeface="B Titr" panose="00000700000000000000" pitchFamily="2" charset="-78"/>
            </a:rPr>
            <a:t>تولید شده با استفاده از ماشین آلات و تکنولوژی های مدرن</a:t>
          </a:r>
          <a:endParaRPr lang="fa-IR" sz="2400" kern="1200" dirty="0">
            <a:cs typeface="B Titr" panose="00000700000000000000" pitchFamily="2" charset="-78"/>
          </a:endParaRPr>
        </a:p>
      </dsp:txBody>
      <dsp:txXfrm>
        <a:off x="10214241" y="1108922"/>
        <a:ext cx="1796740" cy="422730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46659B-7DB5-4222-BCBE-D65CF480546A}">
      <dsp:nvSpPr>
        <dsp:cNvPr id="0" name=""/>
        <dsp:cNvSpPr/>
      </dsp:nvSpPr>
      <dsp:spPr>
        <a:xfrm>
          <a:off x="1921740" y="2658936"/>
          <a:ext cx="1051667" cy="365041"/>
        </a:xfrm>
        <a:custGeom>
          <a:avLst/>
          <a:gdLst/>
          <a:ahLst/>
          <a:cxnLst/>
          <a:rect l="0" t="0" r="0" b="0"/>
          <a:pathLst>
            <a:path>
              <a:moveTo>
                <a:pt x="0" y="0"/>
              </a:moveTo>
              <a:lnTo>
                <a:pt x="0" y="182520"/>
              </a:lnTo>
              <a:lnTo>
                <a:pt x="1051667" y="182520"/>
              </a:lnTo>
              <a:lnTo>
                <a:pt x="1051667" y="365041"/>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6EBCD5-6574-4E82-8304-0F23E36A0476}">
      <dsp:nvSpPr>
        <dsp:cNvPr id="0" name=""/>
        <dsp:cNvSpPr/>
      </dsp:nvSpPr>
      <dsp:spPr>
        <a:xfrm>
          <a:off x="870073" y="2658936"/>
          <a:ext cx="1051667" cy="365041"/>
        </a:xfrm>
        <a:custGeom>
          <a:avLst/>
          <a:gdLst/>
          <a:ahLst/>
          <a:cxnLst/>
          <a:rect l="0" t="0" r="0" b="0"/>
          <a:pathLst>
            <a:path>
              <a:moveTo>
                <a:pt x="1051667" y="0"/>
              </a:moveTo>
              <a:lnTo>
                <a:pt x="1051667" y="182520"/>
              </a:lnTo>
              <a:lnTo>
                <a:pt x="0" y="182520"/>
              </a:lnTo>
              <a:lnTo>
                <a:pt x="0" y="365041"/>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58108B6-1B03-40D5-A25F-DD2E112AF141}">
      <dsp:nvSpPr>
        <dsp:cNvPr id="0" name=""/>
        <dsp:cNvSpPr/>
      </dsp:nvSpPr>
      <dsp:spPr>
        <a:xfrm>
          <a:off x="857826" y="1260766"/>
          <a:ext cx="2127827" cy="1398169"/>
        </a:xfrm>
        <a:prstGeom prst="rect">
          <a:avLst/>
        </a:prstGeom>
        <a:solidFill>
          <a:srgbClr val="FF0000">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1" kern="1200" dirty="0">
              <a:solidFill>
                <a:schemeClr val="bg1"/>
              </a:solidFill>
              <a:cs typeface="B Titr" panose="00000700000000000000" pitchFamily="2" charset="-78"/>
            </a:rPr>
            <a:t>علل افزایش تشکیل اکریل‌آمید در مواد غذایی:</a:t>
          </a:r>
          <a:endParaRPr lang="fa-IR" sz="1400" b="1" kern="1200" dirty="0">
            <a:solidFill>
              <a:schemeClr val="bg1"/>
            </a:solidFill>
            <a:cs typeface="B Titr" panose="00000700000000000000" pitchFamily="2" charset="-78"/>
          </a:endParaRPr>
        </a:p>
      </dsp:txBody>
      <dsp:txXfrm>
        <a:off x="857826" y="1260766"/>
        <a:ext cx="2127827" cy="1398169"/>
      </dsp:txXfrm>
    </dsp:sp>
    <dsp:sp modelId="{8F037C12-85C6-4A3C-AA5F-C099ABEE504A}">
      <dsp:nvSpPr>
        <dsp:cNvPr id="0" name=""/>
        <dsp:cNvSpPr/>
      </dsp:nvSpPr>
      <dsp:spPr>
        <a:xfrm>
          <a:off x="926" y="3023977"/>
          <a:ext cx="1738293" cy="869146"/>
        </a:xfrm>
        <a:prstGeom prst="rect">
          <a:avLst/>
        </a:prstGeom>
        <a:solidFill>
          <a:srgbClr val="7030A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1" kern="1200">
              <a:solidFill>
                <a:schemeClr val="bg1"/>
              </a:solidFill>
              <a:cs typeface="B Titr" panose="00000700000000000000" pitchFamily="2" charset="-78"/>
            </a:rPr>
            <a:t>دمای بالا</a:t>
          </a:r>
          <a:endParaRPr lang="fa-IR" sz="1400" b="1" kern="1200">
            <a:solidFill>
              <a:schemeClr val="bg1"/>
            </a:solidFill>
            <a:cs typeface="B Titr" panose="00000700000000000000" pitchFamily="2" charset="-78"/>
          </a:endParaRPr>
        </a:p>
      </dsp:txBody>
      <dsp:txXfrm>
        <a:off x="926" y="3023977"/>
        <a:ext cx="1738293" cy="869146"/>
      </dsp:txXfrm>
    </dsp:sp>
    <dsp:sp modelId="{C6AF4B45-88BD-452B-8F09-1A76662B87C4}">
      <dsp:nvSpPr>
        <dsp:cNvPr id="0" name=""/>
        <dsp:cNvSpPr/>
      </dsp:nvSpPr>
      <dsp:spPr>
        <a:xfrm>
          <a:off x="2104261" y="3023977"/>
          <a:ext cx="1738293" cy="869146"/>
        </a:xfrm>
        <a:prstGeom prst="rect">
          <a:avLst/>
        </a:prstGeom>
        <a:solidFill>
          <a:srgbClr val="00206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ar-SA" sz="1400" b="1" kern="1200" dirty="0">
              <a:solidFill>
                <a:schemeClr val="bg1"/>
              </a:solidFill>
              <a:cs typeface="B Titr" panose="00000700000000000000" pitchFamily="2" charset="-78"/>
            </a:rPr>
            <a:t>زمان طولانی پخت</a:t>
          </a:r>
          <a:endParaRPr lang="fa-IR" sz="1400" b="1" kern="1200" dirty="0">
            <a:solidFill>
              <a:schemeClr val="bg1"/>
            </a:solidFill>
            <a:cs typeface="B Titr" panose="00000700000000000000" pitchFamily="2" charset="-78"/>
          </a:endParaRPr>
        </a:p>
      </dsp:txBody>
      <dsp:txXfrm>
        <a:off x="2104261" y="3023977"/>
        <a:ext cx="1738293" cy="869146"/>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362EA-1510-4A65-BDF1-D8E2C12FB716}">
      <dsp:nvSpPr>
        <dsp:cNvPr id="0" name=""/>
        <dsp:cNvSpPr/>
      </dsp:nvSpPr>
      <dsp:spPr>
        <a:xfrm>
          <a:off x="5172960" y="1488"/>
          <a:ext cx="2468379" cy="2468379"/>
        </a:xfrm>
        <a:prstGeom prst="ellipse">
          <a:avLst/>
        </a:prstGeom>
        <a:solidFill>
          <a:schemeClr val="accent6">
            <a:lumMod val="5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chemeClr val="bg1"/>
              </a:solidFill>
              <a:cs typeface="B Titr" panose="00000700000000000000" pitchFamily="2" charset="-78"/>
            </a:rPr>
            <a:t>کنترل دمای تنور وکاهش زمان پخت می‌تواند سطح اکریل‌آمید را کاهش دهد</a:t>
          </a:r>
          <a:r>
            <a:rPr lang="fa-IR" sz="2000" b="1" kern="1200" dirty="0">
              <a:solidFill>
                <a:schemeClr val="bg1"/>
              </a:solidFill>
              <a:cs typeface="B Titr" panose="00000700000000000000" pitchFamily="2" charset="-78"/>
            </a:rPr>
            <a:t> .</a:t>
          </a:r>
        </a:p>
      </dsp:txBody>
      <dsp:txXfrm>
        <a:off x="5534446" y="362974"/>
        <a:ext cx="1745407" cy="1745407"/>
      </dsp:txXfrm>
    </dsp:sp>
    <dsp:sp modelId="{B94B0AF3-F7B1-46F2-A977-BB3AC50523CE}">
      <dsp:nvSpPr>
        <dsp:cNvPr id="0" name=""/>
        <dsp:cNvSpPr/>
      </dsp:nvSpPr>
      <dsp:spPr>
        <a:xfrm rot="3600000">
          <a:off x="6996353" y="2408636"/>
          <a:ext cx="656986" cy="833078"/>
        </a:xfrm>
        <a:prstGeom prst="rightArrow">
          <a:avLst>
            <a:gd name="adj1" fmla="val 60000"/>
            <a:gd name="adj2" fmla="val 50000"/>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fa-IR" sz="1600" b="1" kern="1200">
            <a:solidFill>
              <a:schemeClr val="tx1"/>
            </a:solidFill>
            <a:cs typeface="B Nazanin" panose="00000400000000000000" pitchFamily="2" charset="-78"/>
          </a:endParaRPr>
        </a:p>
      </dsp:txBody>
      <dsp:txXfrm>
        <a:off x="7045627" y="2489907"/>
        <a:ext cx="459890" cy="499846"/>
      </dsp:txXfrm>
    </dsp:sp>
    <dsp:sp modelId="{9EFB870A-8CA9-435B-9D71-D62B7862E169}">
      <dsp:nvSpPr>
        <dsp:cNvPr id="0" name=""/>
        <dsp:cNvSpPr/>
      </dsp:nvSpPr>
      <dsp:spPr>
        <a:xfrm>
          <a:off x="7026948" y="3212689"/>
          <a:ext cx="2468379" cy="2468379"/>
        </a:xfrm>
        <a:prstGeom prst="ellipse">
          <a:avLst/>
        </a:prstGeom>
        <a:solidFill>
          <a:srgbClr val="00206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rtl="1">
            <a:lnSpc>
              <a:spcPct val="90000"/>
            </a:lnSpc>
            <a:spcBef>
              <a:spcPct val="0"/>
            </a:spcBef>
            <a:spcAft>
              <a:spcPct val="35000"/>
            </a:spcAft>
            <a:buNone/>
          </a:pPr>
          <a:r>
            <a:rPr lang="ar-SA" sz="1800" b="1" kern="1200" dirty="0">
              <a:solidFill>
                <a:schemeClr val="bg1"/>
              </a:solidFill>
              <a:cs typeface="B Titr" panose="00000700000000000000" pitchFamily="2" charset="-78"/>
            </a:rPr>
            <a:t>پرهیز از زیاده روی در مصرف سیب‌زمینی سرخ ‌کرده، </a:t>
          </a:r>
          <a:r>
            <a:rPr lang="fa-IR" sz="1800" b="1" kern="1200" dirty="0">
              <a:solidFill>
                <a:schemeClr val="bg1"/>
              </a:solidFill>
              <a:cs typeface="B Titr" panose="00000700000000000000" pitchFamily="2" charset="-78"/>
            </a:rPr>
            <a:t>نان های سوخته ، </a:t>
          </a:r>
          <a:r>
            <a:rPr lang="ar-SA" sz="1800" b="1" kern="1200" dirty="0">
              <a:solidFill>
                <a:schemeClr val="bg1"/>
              </a:solidFill>
              <a:cs typeface="B Titr" panose="00000700000000000000" pitchFamily="2" charset="-78"/>
            </a:rPr>
            <a:t>چیپس، قهوه تیره و بیسکوئیت.</a:t>
          </a:r>
          <a:endParaRPr lang="fa-IR" sz="1800" b="1" kern="1200" dirty="0">
            <a:solidFill>
              <a:schemeClr val="bg1"/>
            </a:solidFill>
            <a:cs typeface="B Titr" panose="00000700000000000000" pitchFamily="2" charset="-78"/>
          </a:endParaRPr>
        </a:p>
      </dsp:txBody>
      <dsp:txXfrm>
        <a:off x="7388434" y="3574175"/>
        <a:ext cx="1745407" cy="1745407"/>
      </dsp:txXfrm>
    </dsp:sp>
    <dsp:sp modelId="{176B1AEB-0253-43C4-949A-15E63FFFD3A2}">
      <dsp:nvSpPr>
        <dsp:cNvPr id="0" name=""/>
        <dsp:cNvSpPr/>
      </dsp:nvSpPr>
      <dsp:spPr>
        <a:xfrm rot="10800000">
          <a:off x="6097250" y="4030340"/>
          <a:ext cx="656986" cy="833078"/>
        </a:xfrm>
        <a:prstGeom prst="rightArrow">
          <a:avLst>
            <a:gd name="adj1" fmla="val 60000"/>
            <a:gd name="adj2" fmla="val 50000"/>
          </a:avLst>
        </a:prstGeom>
        <a:solidFill>
          <a:schemeClr val="accent2">
            <a:shade val="90000"/>
            <a:hueOff val="-287340"/>
            <a:satOff val="204"/>
            <a:lumOff val="160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fa-IR" sz="1600" b="1" kern="1200">
            <a:solidFill>
              <a:schemeClr val="tx1"/>
            </a:solidFill>
            <a:cs typeface="B Nazanin" panose="00000400000000000000" pitchFamily="2" charset="-78"/>
          </a:endParaRPr>
        </a:p>
      </dsp:txBody>
      <dsp:txXfrm rot="10800000">
        <a:off x="6294346" y="4196956"/>
        <a:ext cx="459890" cy="499846"/>
      </dsp:txXfrm>
    </dsp:sp>
    <dsp:sp modelId="{C33BFE3C-FECE-4A0B-9134-A8B844BB5198}">
      <dsp:nvSpPr>
        <dsp:cNvPr id="0" name=""/>
        <dsp:cNvSpPr/>
      </dsp:nvSpPr>
      <dsp:spPr>
        <a:xfrm>
          <a:off x="3318972" y="3212689"/>
          <a:ext cx="2468379" cy="246837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chemeClr val="bg1"/>
              </a:solidFill>
              <a:cs typeface="B Titr" panose="00000700000000000000" pitchFamily="2" charset="-78"/>
            </a:rPr>
            <a:t>گرایش عمومی به مصرف نان</a:t>
          </a:r>
          <a:r>
            <a:rPr lang="fa-IR" sz="2000" b="1" kern="1200" dirty="0">
              <a:solidFill>
                <a:schemeClr val="bg1"/>
              </a:solidFill>
              <a:cs typeface="B Titr" panose="00000700000000000000" pitchFamily="2" charset="-78"/>
            </a:rPr>
            <a:t> </a:t>
          </a:r>
          <a:r>
            <a:rPr lang="ar-SA" sz="2000" b="1" kern="1200" dirty="0">
              <a:solidFill>
                <a:schemeClr val="bg1"/>
              </a:solidFill>
              <a:cs typeface="B Titr" panose="00000700000000000000" pitchFamily="2" charset="-78"/>
            </a:rPr>
            <a:t>های </a:t>
          </a:r>
          <a:r>
            <a:rPr lang="fa-IR" sz="2000" b="1" kern="1200" dirty="0">
              <a:solidFill>
                <a:schemeClr val="bg1"/>
              </a:solidFill>
              <a:cs typeface="B Titr" panose="00000700000000000000" pitchFamily="2" charset="-78"/>
            </a:rPr>
            <a:t>با آتش غیر مستقیم </a:t>
          </a:r>
          <a:r>
            <a:rPr lang="ar-SA" sz="2000" b="1" kern="1200" dirty="0">
              <a:solidFill>
                <a:schemeClr val="bg1"/>
              </a:solidFill>
              <a:cs typeface="B Titr" panose="00000700000000000000" pitchFamily="2" charset="-78"/>
            </a:rPr>
            <a:t>بجای </a:t>
          </a:r>
          <a:r>
            <a:rPr lang="fa-IR" sz="2000" b="1" kern="1200" dirty="0">
              <a:solidFill>
                <a:schemeClr val="bg1"/>
              </a:solidFill>
              <a:cs typeface="B Titr" panose="00000700000000000000" pitchFamily="2" charset="-78"/>
            </a:rPr>
            <a:t>آ</a:t>
          </a:r>
          <a:r>
            <a:rPr lang="ar-SA" sz="2000" b="1" kern="1200" dirty="0">
              <a:solidFill>
                <a:schemeClr val="bg1"/>
              </a:solidFill>
              <a:cs typeface="B Titr" panose="00000700000000000000" pitchFamily="2" charset="-78"/>
            </a:rPr>
            <a:t>تش پز </a:t>
          </a:r>
          <a:endParaRPr lang="fa-IR" sz="2000" b="1" kern="1200" dirty="0">
            <a:solidFill>
              <a:schemeClr val="bg1"/>
            </a:solidFill>
            <a:cs typeface="B Titr" panose="00000700000000000000" pitchFamily="2" charset="-78"/>
          </a:endParaRPr>
        </a:p>
      </dsp:txBody>
      <dsp:txXfrm>
        <a:off x="3680458" y="3574175"/>
        <a:ext cx="1745407" cy="1745407"/>
      </dsp:txXfrm>
    </dsp:sp>
    <dsp:sp modelId="{E0FAD9E3-4B4E-47C4-8F77-6DF6BB6E86A5}">
      <dsp:nvSpPr>
        <dsp:cNvPr id="0" name=""/>
        <dsp:cNvSpPr/>
      </dsp:nvSpPr>
      <dsp:spPr>
        <a:xfrm rot="18000000">
          <a:off x="5142366" y="2440842"/>
          <a:ext cx="656986" cy="833078"/>
        </a:xfrm>
        <a:prstGeom prst="rightArrow">
          <a:avLst>
            <a:gd name="adj1" fmla="val 60000"/>
            <a:gd name="adj2" fmla="val 50000"/>
          </a:avLst>
        </a:prstGeom>
        <a:solidFill>
          <a:schemeClr val="accent2">
            <a:shade val="90000"/>
            <a:hueOff val="-574681"/>
            <a:satOff val="409"/>
            <a:lumOff val="3211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rtl="1">
            <a:lnSpc>
              <a:spcPct val="90000"/>
            </a:lnSpc>
            <a:spcBef>
              <a:spcPct val="0"/>
            </a:spcBef>
            <a:spcAft>
              <a:spcPct val="35000"/>
            </a:spcAft>
            <a:buNone/>
          </a:pPr>
          <a:endParaRPr lang="fa-IR" sz="1600" b="1" kern="1200">
            <a:solidFill>
              <a:schemeClr val="tx1"/>
            </a:solidFill>
            <a:cs typeface="B Nazanin" panose="00000400000000000000" pitchFamily="2" charset="-78"/>
          </a:endParaRPr>
        </a:p>
      </dsp:txBody>
      <dsp:txXfrm>
        <a:off x="5191640" y="2692803"/>
        <a:ext cx="459890" cy="499846"/>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D89E8D-30EE-4A14-8389-A33D8FB1BB5E}">
      <dsp:nvSpPr>
        <dsp:cNvPr id="0" name=""/>
        <dsp:cNvSpPr/>
      </dsp:nvSpPr>
      <dsp:spPr>
        <a:xfrm>
          <a:off x="0" y="322137"/>
          <a:ext cx="4618182" cy="4843799"/>
        </a:xfrm>
        <a:prstGeom prst="roundRect">
          <a:avLst/>
        </a:prstGeom>
        <a:solidFill>
          <a:srgbClr val="C0000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1">
            <a:lnSpc>
              <a:spcPct val="90000"/>
            </a:lnSpc>
            <a:spcBef>
              <a:spcPct val="0"/>
            </a:spcBef>
            <a:spcAft>
              <a:spcPct val="35000"/>
            </a:spcAft>
            <a:buNone/>
          </a:pPr>
          <a:r>
            <a:rPr lang="ar-SA" sz="2300" b="1" kern="1200" dirty="0">
              <a:solidFill>
                <a:schemeClr val="bg1"/>
              </a:solidFill>
              <a:cs typeface="B Titr" panose="00000700000000000000" pitchFamily="2" charset="-78"/>
            </a:rPr>
            <a:t>نان‌های سنتی ایران می‌توانند مقادیر قابل توجهی اکریل‌آمید داشته باشند اما حذف نان ضروری نیست بلکه باید مصرف بخش‌های سوخته کاهش یابد. نگرانی اصلی زمانی ایجاد می‌شود که نان‌های فوق همراه با دیگر منابع پرخطر اکریل‌آمید مانند چیپس، سیب‌زمینی سرخ‌ شده، قهوه تیره و بیسکوئیت به مقدار زیاد استفاده شوند.</a:t>
          </a:r>
          <a:endParaRPr lang="fa-IR" sz="2300" kern="1200" dirty="0">
            <a:solidFill>
              <a:schemeClr val="bg1"/>
            </a:solidFill>
            <a:cs typeface="B Titr" panose="00000700000000000000" pitchFamily="2" charset="-78"/>
          </a:endParaRPr>
        </a:p>
      </dsp:txBody>
      <dsp:txXfrm>
        <a:off x="225441" y="547578"/>
        <a:ext cx="4167300" cy="439291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73A8CA-9D0B-4F29-BC8D-58D60570E5EF}">
      <dsp:nvSpPr>
        <dsp:cNvPr id="0" name=""/>
        <dsp:cNvSpPr/>
      </dsp:nvSpPr>
      <dsp:spPr>
        <a:xfrm>
          <a:off x="5950527" y="2137850"/>
          <a:ext cx="5536165" cy="171607"/>
        </a:xfrm>
        <a:custGeom>
          <a:avLst/>
          <a:gdLst/>
          <a:ahLst/>
          <a:cxnLst/>
          <a:rect l="0" t="0" r="0" b="0"/>
          <a:pathLst>
            <a:path>
              <a:moveTo>
                <a:pt x="0" y="0"/>
              </a:moveTo>
              <a:lnTo>
                <a:pt x="0" y="85803"/>
              </a:lnTo>
              <a:lnTo>
                <a:pt x="5536165" y="85803"/>
              </a:lnTo>
              <a:lnTo>
                <a:pt x="5536165" y="17160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5F3173-3773-4A4A-B6E7-5CEA3AD1FCF0}">
      <dsp:nvSpPr>
        <dsp:cNvPr id="0" name=""/>
        <dsp:cNvSpPr/>
      </dsp:nvSpPr>
      <dsp:spPr>
        <a:xfrm>
          <a:off x="5950527" y="2137850"/>
          <a:ext cx="4547376" cy="171607"/>
        </a:xfrm>
        <a:custGeom>
          <a:avLst/>
          <a:gdLst/>
          <a:ahLst/>
          <a:cxnLst/>
          <a:rect l="0" t="0" r="0" b="0"/>
          <a:pathLst>
            <a:path>
              <a:moveTo>
                <a:pt x="0" y="0"/>
              </a:moveTo>
              <a:lnTo>
                <a:pt x="0" y="85803"/>
              </a:lnTo>
              <a:lnTo>
                <a:pt x="4547376" y="85803"/>
              </a:lnTo>
              <a:lnTo>
                <a:pt x="4547376" y="17160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A14C8E-6A92-4BC1-BAF6-91F15348E950}">
      <dsp:nvSpPr>
        <dsp:cNvPr id="0" name=""/>
        <dsp:cNvSpPr/>
      </dsp:nvSpPr>
      <dsp:spPr>
        <a:xfrm>
          <a:off x="5950527" y="2137850"/>
          <a:ext cx="3558588" cy="171607"/>
        </a:xfrm>
        <a:custGeom>
          <a:avLst/>
          <a:gdLst/>
          <a:ahLst/>
          <a:cxnLst/>
          <a:rect l="0" t="0" r="0" b="0"/>
          <a:pathLst>
            <a:path>
              <a:moveTo>
                <a:pt x="0" y="0"/>
              </a:moveTo>
              <a:lnTo>
                <a:pt x="0" y="85803"/>
              </a:lnTo>
              <a:lnTo>
                <a:pt x="3558588" y="85803"/>
              </a:lnTo>
              <a:lnTo>
                <a:pt x="3558588" y="17160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6DE18C-6DEF-4877-AA5B-DC928738BE91}">
      <dsp:nvSpPr>
        <dsp:cNvPr id="0" name=""/>
        <dsp:cNvSpPr/>
      </dsp:nvSpPr>
      <dsp:spPr>
        <a:xfrm>
          <a:off x="5950527" y="2137850"/>
          <a:ext cx="2569799" cy="171607"/>
        </a:xfrm>
        <a:custGeom>
          <a:avLst/>
          <a:gdLst/>
          <a:ahLst/>
          <a:cxnLst/>
          <a:rect l="0" t="0" r="0" b="0"/>
          <a:pathLst>
            <a:path>
              <a:moveTo>
                <a:pt x="0" y="0"/>
              </a:moveTo>
              <a:lnTo>
                <a:pt x="0" y="85803"/>
              </a:lnTo>
              <a:lnTo>
                <a:pt x="2569799" y="85803"/>
              </a:lnTo>
              <a:lnTo>
                <a:pt x="2569799" y="17160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196631-7E1D-409A-932C-B2B8F26579B5}">
      <dsp:nvSpPr>
        <dsp:cNvPr id="0" name=""/>
        <dsp:cNvSpPr/>
      </dsp:nvSpPr>
      <dsp:spPr>
        <a:xfrm>
          <a:off x="5950527" y="2137850"/>
          <a:ext cx="1581011" cy="171607"/>
        </a:xfrm>
        <a:custGeom>
          <a:avLst/>
          <a:gdLst/>
          <a:ahLst/>
          <a:cxnLst/>
          <a:rect l="0" t="0" r="0" b="0"/>
          <a:pathLst>
            <a:path>
              <a:moveTo>
                <a:pt x="0" y="0"/>
              </a:moveTo>
              <a:lnTo>
                <a:pt x="0" y="85803"/>
              </a:lnTo>
              <a:lnTo>
                <a:pt x="1581011" y="85803"/>
              </a:lnTo>
              <a:lnTo>
                <a:pt x="1581011" y="17160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C8FC901-79CF-4735-B85B-F724720A2921}">
      <dsp:nvSpPr>
        <dsp:cNvPr id="0" name=""/>
        <dsp:cNvSpPr/>
      </dsp:nvSpPr>
      <dsp:spPr>
        <a:xfrm>
          <a:off x="5950527" y="2137850"/>
          <a:ext cx="592222" cy="171607"/>
        </a:xfrm>
        <a:custGeom>
          <a:avLst/>
          <a:gdLst/>
          <a:ahLst/>
          <a:cxnLst/>
          <a:rect l="0" t="0" r="0" b="0"/>
          <a:pathLst>
            <a:path>
              <a:moveTo>
                <a:pt x="0" y="0"/>
              </a:moveTo>
              <a:lnTo>
                <a:pt x="0" y="85803"/>
              </a:lnTo>
              <a:lnTo>
                <a:pt x="592222" y="85803"/>
              </a:lnTo>
              <a:lnTo>
                <a:pt x="592222" y="17160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3A4E72-CB4B-480A-8C02-DBF7A1AEB4F5}">
      <dsp:nvSpPr>
        <dsp:cNvPr id="0" name=""/>
        <dsp:cNvSpPr/>
      </dsp:nvSpPr>
      <dsp:spPr>
        <a:xfrm>
          <a:off x="5553961" y="2137850"/>
          <a:ext cx="396565" cy="171607"/>
        </a:xfrm>
        <a:custGeom>
          <a:avLst/>
          <a:gdLst/>
          <a:ahLst/>
          <a:cxnLst/>
          <a:rect l="0" t="0" r="0" b="0"/>
          <a:pathLst>
            <a:path>
              <a:moveTo>
                <a:pt x="396565" y="0"/>
              </a:moveTo>
              <a:lnTo>
                <a:pt x="396565" y="85803"/>
              </a:lnTo>
              <a:lnTo>
                <a:pt x="0" y="85803"/>
              </a:lnTo>
              <a:lnTo>
                <a:pt x="0" y="17160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93CB1D9-2764-4693-9B3B-C1CAC3664388}">
      <dsp:nvSpPr>
        <dsp:cNvPr id="0" name=""/>
        <dsp:cNvSpPr/>
      </dsp:nvSpPr>
      <dsp:spPr>
        <a:xfrm>
          <a:off x="4467344" y="2137850"/>
          <a:ext cx="1483182" cy="171607"/>
        </a:xfrm>
        <a:custGeom>
          <a:avLst/>
          <a:gdLst/>
          <a:ahLst/>
          <a:cxnLst/>
          <a:rect l="0" t="0" r="0" b="0"/>
          <a:pathLst>
            <a:path>
              <a:moveTo>
                <a:pt x="1483182" y="0"/>
              </a:moveTo>
              <a:lnTo>
                <a:pt x="1483182" y="85803"/>
              </a:lnTo>
              <a:lnTo>
                <a:pt x="0" y="85803"/>
              </a:lnTo>
              <a:lnTo>
                <a:pt x="0" y="17160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37DD07-7F59-4324-B54B-9FF208B62DB6}">
      <dsp:nvSpPr>
        <dsp:cNvPr id="0" name=""/>
        <dsp:cNvSpPr/>
      </dsp:nvSpPr>
      <dsp:spPr>
        <a:xfrm>
          <a:off x="3380727" y="2137850"/>
          <a:ext cx="2569799" cy="171607"/>
        </a:xfrm>
        <a:custGeom>
          <a:avLst/>
          <a:gdLst/>
          <a:ahLst/>
          <a:cxnLst/>
          <a:rect l="0" t="0" r="0" b="0"/>
          <a:pathLst>
            <a:path>
              <a:moveTo>
                <a:pt x="2569799" y="0"/>
              </a:moveTo>
              <a:lnTo>
                <a:pt x="2569799" y="85803"/>
              </a:lnTo>
              <a:lnTo>
                <a:pt x="0" y="85803"/>
              </a:lnTo>
              <a:lnTo>
                <a:pt x="0" y="17160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DB916C0-1BCD-4E3B-821E-EE9ECCD3C72C}">
      <dsp:nvSpPr>
        <dsp:cNvPr id="0" name=""/>
        <dsp:cNvSpPr/>
      </dsp:nvSpPr>
      <dsp:spPr>
        <a:xfrm>
          <a:off x="2391938" y="2137850"/>
          <a:ext cx="3558588" cy="171607"/>
        </a:xfrm>
        <a:custGeom>
          <a:avLst/>
          <a:gdLst/>
          <a:ahLst/>
          <a:cxnLst/>
          <a:rect l="0" t="0" r="0" b="0"/>
          <a:pathLst>
            <a:path>
              <a:moveTo>
                <a:pt x="3558588" y="0"/>
              </a:moveTo>
              <a:lnTo>
                <a:pt x="3558588" y="85803"/>
              </a:lnTo>
              <a:lnTo>
                <a:pt x="0" y="85803"/>
              </a:lnTo>
              <a:lnTo>
                <a:pt x="0" y="17160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BB186D-3831-4351-A5AD-07FA5BA9AA48}">
      <dsp:nvSpPr>
        <dsp:cNvPr id="0" name=""/>
        <dsp:cNvSpPr/>
      </dsp:nvSpPr>
      <dsp:spPr>
        <a:xfrm>
          <a:off x="1403150" y="2137850"/>
          <a:ext cx="4547376" cy="171607"/>
        </a:xfrm>
        <a:custGeom>
          <a:avLst/>
          <a:gdLst/>
          <a:ahLst/>
          <a:cxnLst/>
          <a:rect l="0" t="0" r="0" b="0"/>
          <a:pathLst>
            <a:path>
              <a:moveTo>
                <a:pt x="4547376" y="0"/>
              </a:moveTo>
              <a:lnTo>
                <a:pt x="4547376" y="85803"/>
              </a:lnTo>
              <a:lnTo>
                <a:pt x="0" y="85803"/>
              </a:lnTo>
              <a:lnTo>
                <a:pt x="0" y="17160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65CE06-CA5C-4AE9-853D-369EF26EFEAE}">
      <dsp:nvSpPr>
        <dsp:cNvPr id="0" name=""/>
        <dsp:cNvSpPr/>
      </dsp:nvSpPr>
      <dsp:spPr>
        <a:xfrm>
          <a:off x="414361" y="2137850"/>
          <a:ext cx="5536165" cy="171607"/>
        </a:xfrm>
        <a:custGeom>
          <a:avLst/>
          <a:gdLst/>
          <a:ahLst/>
          <a:cxnLst/>
          <a:rect l="0" t="0" r="0" b="0"/>
          <a:pathLst>
            <a:path>
              <a:moveTo>
                <a:pt x="5536165" y="0"/>
              </a:moveTo>
              <a:lnTo>
                <a:pt x="5536165" y="85803"/>
              </a:lnTo>
              <a:lnTo>
                <a:pt x="0" y="85803"/>
              </a:lnTo>
              <a:lnTo>
                <a:pt x="0" y="171607"/>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73FA95-2F9D-4B95-A59D-EC7FE258FF53}">
      <dsp:nvSpPr>
        <dsp:cNvPr id="0" name=""/>
        <dsp:cNvSpPr/>
      </dsp:nvSpPr>
      <dsp:spPr>
        <a:xfrm>
          <a:off x="682719" y="1343669"/>
          <a:ext cx="10535614" cy="794180"/>
        </a:xfrm>
        <a:prstGeom prst="rect">
          <a:avLst/>
        </a:prstGeom>
        <a:solidFill>
          <a:schemeClr val="accent5">
            <a:lumMod val="75000"/>
            <a:alpha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rtl="1">
            <a:lnSpc>
              <a:spcPct val="90000"/>
            </a:lnSpc>
            <a:spcBef>
              <a:spcPct val="0"/>
            </a:spcBef>
            <a:spcAft>
              <a:spcPct val="35000"/>
            </a:spcAft>
            <a:buNone/>
          </a:pPr>
          <a:r>
            <a:rPr lang="fa-IR" sz="2400" b="1" kern="1200" dirty="0">
              <a:solidFill>
                <a:schemeClr val="bg1"/>
              </a:solidFill>
              <a:cs typeface="B Titr" panose="00000700000000000000" pitchFamily="2" charset="-78"/>
            </a:rPr>
            <a:t>به بخشی از نان که به این دلایل قابل مصرف نیست ضایعات نان گویند:</a:t>
          </a:r>
        </a:p>
      </dsp:txBody>
      <dsp:txXfrm>
        <a:off x="682719" y="1343669"/>
        <a:ext cx="10535614" cy="794180"/>
      </dsp:txXfrm>
    </dsp:sp>
    <dsp:sp modelId="{C7D3ABF6-F0DE-49D8-B34D-5B5A7ACFCBF1}">
      <dsp:nvSpPr>
        <dsp:cNvPr id="0" name=""/>
        <dsp:cNvSpPr/>
      </dsp:nvSpPr>
      <dsp:spPr>
        <a:xfrm>
          <a:off x="5771" y="2309458"/>
          <a:ext cx="817180" cy="794180"/>
        </a:xfrm>
        <a:prstGeom prst="rect">
          <a:avLst/>
        </a:prstGeom>
        <a:solidFill>
          <a:srgbClr val="0070C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schemeClr val="bg1"/>
              </a:solidFill>
              <a:cs typeface="B Titr" panose="00000700000000000000" pitchFamily="2" charset="-78"/>
            </a:rPr>
            <a:t>نپختگی </a:t>
          </a:r>
        </a:p>
      </dsp:txBody>
      <dsp:txXfrm>
        <a:off x="5771" y="2309458"/>
        <a:ext cx="817180" cy="794180"/>
      </dsp:txXfrm>
    </dsp:sp>
    <dsp:sp modelId="{D2BC0D9F-6553-4DA4-8ED4-47B484A002B9}">
      <dsp:nvSpPr>
        <dsp:cNvPr id="0" name=""/>
        <dsp:cNvSpPr/>
      </dsp:nvSpPr>
      <dsp:spPr>
        <a:xfrm>
          <a:off x="994560" y="2309458"/>
          <a:ext cx="817180" cy="794180"/>
        </a:xfrm>
        <a:prstGeom prst="rect">
          <a:avLst/>
        </a:prstGeom>
        <a:solidFill>
          <a:srgbClr val="7030A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a:solidFill>
                <a:schemeClr val="bg1"/>
              </a:solidFill>
              <a:cs typeface="B Titr" panose="00000700000000000000" pitchFamily="2" charset="-78"/>
            </a:rPr>
            <a:t>سوختگی </a:t>
          </a:r>
        </a:p>
      </dsp:txBody>
      <dsp:txXfrm>
        <a:off x="994560" y="2309458"/>
        <a:ext cx="817180" cy="794180"/>
      </dsp:txXfrm>
    </dsp:sp>
    <dsp:sp modelId="{EA74BFCF-E034-4443-8D62-8FF6E8448658}">
      <dsp:nvSpPr>
        <dsp:cNvPr id="0" name=""/>
        <dsp:cNvSpPr/>
      </dsp:nvSpPr>
      <dsp:spPr>
        <a:xfrm>
          <a:off x="1983348" y="2309458"/>
          <a:ext cx="817180" cy="794180"/>
        </a:xfrm>
        <a:prstGeom prst="rect">
          <a:avLst/>
        </a:prstGeom>
        <a:solidFill>
          <a:schemeClr val="accent6">
            <a:lumMod val="50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a:solidFill>
                <a:schemeClr val="bg1"/>
              </a:solidFill>
              <a:cs typeface="B Titr" panose="00000700000000000000" pitchFamily="2" charset="-78"/>
            </a:rPr>
            <a:t>شورشدگی</a:t>
          </a:r>
        </a:p>
      </dsp:txBody>
      <dsp:txXfrm>
        <a:off x="1983348" y="2309458"/>
        <a:ext cx="817180" cy="794180"/>
      </dsp:txXfrm>
    </dsp:sp>
    <dsp:sp modelId="{8BB78AE3-B160-4417-A6DF-1574FEB1F050}">
      <dsp:nvSpPr>
        <dsp:cNvPr id="0" name=""/>
        <dsp:cNvSpPr/>
      </dsp:nvSpPr>
      <dsp:spPr>
        <a:xfrm>
          <a:off x="2972136" y="2309458"/>
          <a:ext cx="817180" cy="794180"/>
        </a:xfrm>
        <a:prstGeom prst="rect">
          <a:avLst/>
        </a:prstGeom>
        <a:solidFill>
          <a:schemeClr val="accent4">
            <a:lumMod val="50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a:solidFill>
                <a:schemeClr val="bg1"/>
              </a:solidFill>
              <a:cs typeface="B Titr" panose="00000700000000000000" pitchFamily="2" charset="-78"/>
            </a:rPr>
            <a:t>سفت شدگی </a:t>
          </a:r>
        </a:p>
      </dsp:txBody>
      <dsp:txXfrm>
        <a:off x="2972136" y="2309458"/>
        <a:ext cx="817180" cy="794180"/>
      </dsp:txXfrm>
    </dsp:sp>
    <dsp:sp modelId="{9932ADEF-42C7-4F9D-8469-805ED03E529C}">
      <dsp:nvSpPr>
        <dsp:cNvPr id="0" name=""/>
        <dsp:cNvSpPr/>
      </dsp:nvSpPr>
      <dsp:spPr>
        <a:xfrm>
          <a:off x="3960925" y="2309458"/>
          <a:ext cx="1012838" cy="794180"/>
        </a:xfrm>
        <a:prstGeom prst="rect">
          <a:avLst/>
        </a:prstGeom>
        <a:solidFill>
          <a:schemeClr val="accent5">
            <a:lumMod val="50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schemeClr val="bg1"/>
              </a:solidFill>
              <a:cs typeface="B Titr" panose="00000700000000000000" pitchFamily="2" charset="-78"/>
            </a:rPr>
            <a:t>خمیرشدگی </a:t>
          </a:r>
        </a:p>
      </dsp:txBody>
      <dsp:txXfrm>
        <a:off x="3960925" y="2309458"/>
        <a:ext cx="1012838" cy="794180"/>
      </dsp:txXfrm>
    </dsp:sp>
    <dsp:sp modelId="{F58906D3-4528-4428-BF37-AD3D8D99F681}">
      <dsp:nvSpPr>
        <dsp:cNvPr id="0" name=""/>
        <dsp:cNvSpPr/>
      </dsp:nvSpPr>
      <dsp:spPr>
        <a:xfrm>
          <a:off x="5145371" y="2309458"/>
          <a:ext cx="817180" cy="794180"/>
        </a:xfrm>
        <a:prstGeom prst="rect">
          <a:avLst/>
        </a:prstGeom>
        <a:solidFill>
          <a:srgbClr val="00206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a:solidFill>
                <a:schemeClr val="bg1"/>
              </a:solidFill>
              <a:cs typeface="B Titr" panose="00000700000000000000" pitchFamily="2" charset="-78"/>
            </a:rPr>
            <a:t>شکنندگی </a:t>
          </a:r>
        </a:p>
      </dsp:txBody>
      <dsp:txXfrm>
        <a:off x="5145371" y="2309458"/>
        <a:ext cx="817180" cy="794180"/>
      </dsp:txXfrm>
    </dsp:sp>
    <dsp:sp modelId="{AD662DF8-FE2A-4C90-9FB2-7A09A325A44C}">
      <dsp:nvSpPr>
        <dsp:cNvPr id="0" name=""/>
        <dsp:cNvSpPr/>
      </dsp:nvSpPr>
      <dsp:spPr>
        <a:xfrm>
          <a:off x="6134159" y="2309458"/>
          <a:ext cx="817180" cy="794180"/>
        </a:xfrm>
        <a:prstGeom prst="rect">
          <a:avLst/>
        </a:prstGeom>
        <a:solidFill>
          <a:srgbClr val="C0000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a:solidFill>
                <a:schemeClr val="bg1"/>
              </a:solidFill>
              <a:cs typeface="B Titr" panose="00000700000000000000" pitchFamily="2" charset="-78"/>
            </a:rPr>
            <a:t>نازک شدگی </a:t>
          </a:r>
        </a:p>
      </dsp:txBody>
      <dsp:txXfrm>
        <a:off x="6134159" y="2309458"/>
        <a:ext cx="817180" cy="794180"/>
      </dsp:txXfrm>
    </dsp:sp>
    <dsp:sp modelId="{E668F0EF-2153-4864-8A1E-D8B3DFAC0249}">
      <dsp:nvSpPr>
        <dsp:cNvPr id="0" name=""/>
        <dsp:cNvSpPr/>
      </dsp:nvSpPr>
      <dsp:spPr>
        <a:xfrm>
          <a:off x="7122948" y="2309458"/>
          <a:ext cx="817180" cy="794180"/>
        </a:xfrm>
        <a:prstGeom prst="rect">
          <a:avLst/>
        </a:prstGeom>
        <a:solidFill>
          <a:schemeClr val="accent6">
            <a:lumMod val="50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schemeClr val="bg1"/>
              </a:solidFill>
              <a:cs typeface="B Titr" panose="00000700000000000000" pitchFamily="2" charset="-78"/>
            </a:rPr>
            <a:t>پارگی </a:t>
          </a:r>
        </a:p>
      </dsp:txBody>
      <dsp:txXfrm>
        <a:off x="7122948" y="2309458"/>
        <a:ext cx="817180" cy="794180"/>
      </dsp:txXfrm>
    </dsp:sp>
    <dsp:sp modelId="{7BF96FAB-9D91-4BFD-A718-34100249842B}">
      <dsp:nvSpPr>
        <dsp:cNvPr id="0" name=""/>
        <dsp:cNvSpPr/>
      </dsp:nvSpPr>
      <dsp:spPr>
        <a:xfrm>
          <a:off x="8111736" y="2309458"/>
          <a:ext cx="817180" cy="794180"/>
        </a:xfrm>
        <a:prstGeom prst="rect">
          <a:avLst/>
        </a:prstGeom>
        <a:solidFill>
          <a:schemeClr val="accent5">
            <a:lumMod val="75000"/>
            <a:alpha val="7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schemeClr val="bg1"/>
              </a:solidFill>
              <a:cs typeface="B Titr" panose="00000700000000000000" pitchFamily="2" charset="-78"/>
            </a:rPr>
            <a:t>دررفتگی </a:t>
          </a:r>
        </a:p>
      </dsp:txBody>
      <dsp:txXfrm>
        <a:off x="8111736" y="2309458"/>
        <a:ext cx="817180" cy="794180"/>
      </dsp:txXfrm>
    </dsp:sp>
    <dsp:sp modelId="{B70C448A-72AB-465B-BB80-FF4B7C897668}">
      <dsp:nvSpPr>
        <dsp:cNvPr id="0" name=""/>
        <dsp:cNvSpPr/>
      </dsp:nvSpPr>
      <dsp:spPr>
        <a:xfrm>
          <a:off x="9100525" y="2309458"/>
          <a:ext cx="817180" cy="794180"/>
        </a:xfrm>
        <a:prstGeom prst="rect">
          <a:avLst/>
        </a:prstGeom>
        <a:solidFill>
          <a:srgbClr val="C0000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dirty="0">
              <a:solidFill>
                <a:schemeClr val="bg1"/>
              </a:solidFill>
              <a:cs typeface="B Titr" panose="00000700000000000000" pitchFamily="2" charset="-78"/>
            </a:rPr>
            <a:t>داغ زدگی </a:t>
          </a:r>
        </a:p>
      </dsp:txBody>
      <dsp:txXfrm>
        <a:off x="9100525" y="2309458"/>
        <a:ext cx="817180" cy="794180"/>
      </dsp:txXfrm>
    </dsp:sp>
    <dsp:sp modelId="{A5F985B8-FCC0-4783-BFB6-31FE09E301F3}">
      <dsp:nvSpPr>
        <dsp:cNvPr id="0" name=""/>
        <dsp:cNvSpPr/>
      </dsp:nvSpPr>
      <dsp:spPr>
        <a:xfrm>
          <a:off x="10089313" y="2309458"/>
          <a:ext cx="817180" cy="794180"/>
        </a:xfrm>
        <a:prstGeom prst="rect">
          <a:avLst/>
        </a:prstGeom>
        <a:solidFill>
          <a:srgbClr val="B4521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a:solidFill>
                <a:schemeClr val="bg1"/>
              </a:solidFill>
              <a:cs typeface="B Titr" panose="00000700000000000000" pitchFamily="2" charset="-78"/>
            </a:rPr>
            <a:t>پک زدگی </a:t>
          </a:r>
        </a:p>
      </dsp:txBody>
      <dsp:txXfrm>
        <a:off x="10089313" y="2309458"/>
        <a:ext cx="817180" cy="794180"/>
      </dsp:txXfrm>
    </dsp:sp>
    <dsp:sp modelId="{C13AA3E5-9D06-47B1-8B7E-8356586A617E}">
      <dsp:nvSpPr>
        <dsp:cNvPr id="0" name=""/>
        <dsp:cNvSpPr/>
      </dsp:nvSpPr>
      <dsp:spPr>
        <a:xfrm>
          <a:off x="11078101" y="2309458"/>
          <a:ext cx="817180" cy="794180"/>
        </a:xfrm>
        <a:prstGeom prst="rect">
          <a:avLst/>
        </a:prstGeom>
        <a:solidFill>
          <a:srgbClr val="00206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1">
            <a:lnSpc>
              <a:spcPct val="90000"/>
            </a:lnSpc>
            <a:spcBef>
              <a:spcPct val="0"/>
            </a:spcBef>
            <a:spcAft>
              <a:spcPct val="35000"/>
            </a:spcAft>
            <a:buNone/>
          </a:pPr>
          <a:r>
            <a:rPr lang="fa-IR" sz="1600" b="1" kern="1200">
              <a:solidFill>
                <a:schemeClr val="bg1"/>
              </a:solidFill>
              <a:cs typeface="B Titr" panose="00000700000000000000" pitchFamily="2" charset="-78"/>
            </a:rPr>
            <a:t>له شدگی</a:t>
          </a:r>
        </a:p>
      </dsp:txBody>
      <dsp:txXfrm>
        <a:off x="11078101" y="2309458"/>
        <a:ext cx="817180" cy="79418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AA1BE5-62D2-438F-9494-06B3A08D97B9}">
      <dsp:nvSpPr>
        <dsp:cNvPr id="0" name=""/>
        <dsp:cNvSpPr/>
      </dsp:nvSpPr>
      <dsp:spPr>
        <a:xfrm>
          <a:off x="8098992" y="1175596"/>
          <a:ext cx="3982652" cy="493606"/>
        </a:xfrm>
        <a:custGeom>
          <a:avLst/>
          <a:gdLst/>
          <a:ahLst/>
          <a:cxnLst/>
          <a:rect l="0" t="0" r="0" b="0"/>
          <a:pathLst>
            <a:path>
              <a:moveTo>
                <a:pt x="0" y="0"/>
              </a:moveTo>
              <a:lnTo>
                <a:pt x="0" y="246803"/>
              </a:lnTo>
              <a:lnTo>
                <a:pt x="3982652" y="246803"/>
              </a:lnTo>
              <a:lnTo>
                <a:pt x="3982652" y="493606"/>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1E15EEF-D4FD-455B-9D32-568D6BE956EF}">
      <dsp:nvSpPr>
        <dsp:cNvPr id="0" name=""/>
        <dsp:cNvSpPr/>
      </dsp:nvSpPr>
      <dsp:spPr>
        <a:xfrm>
          <a:off x="8053271" y="1175596"/>
          <a:ext cx="91440" cy="493606"/>
        </a:xfrm>
        <a:custGeom>
          <a:avLst/>
          <a:gdLst/>
          <a:ahLst/>
          <a:cxnLst/>
          <a:rect l="0" t="0" r="0" b="0"/>
          <a:pathLst>
            <a:path>
              <a:moveTo>
                <a:pt x="45720" y="0"/>
              </a:moveTo>
              <a:lnTo>
                <a:pt x="45720" y="493606"/>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E5DFC78-2391-48DE-99D8-EB10389A2D6E}">
      <dsp:nvSpPr>
        <dsp:cNvPr id="0" name=""/>
        <dsp:cNvSpPr/>
      </dsp:nvSpPr>
      <dsp:spPr>
        <a:xfrm>
          <a:off x="4116339" y="1175596"/>
          <a:ext cx="3982652" cy="493606"/>
        </a:xfrm>
        <a:custGeom>
          <a:avLst/>
          <a:gdLst/>
          <a:ahLst/>
          <a:cxnLst/>
          <a:rect l="0" t="0" r="0" b="0"/>
          <a:pathLst>
            <a:path>
              <a:moveTo>
                <a:pt x="3982652" y="0"/>
              </a:moveTo>
              <a:lnTo>
                <a:pt x="3982652" y="246803"/>
              </a:lnTo>
              <a:lnTo>
                <a:pt x="0" y="246803"/>
              </a:lnTo>
              <a:lnTo>
                <a:pt x="0" y="493606"/>
              </a:lnTo>
            </a:path>
          </a:pathLst>
        </a:custGeom>
        <a:noFill/>
        <a:ln w="12700" cap="flat" cmpd="sng" algn="ctr">
          <a:solidFill>
            <a:schemeClr val="accent2">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548172E-0D74-408A-A864-2BA9DED60AEA}">
      <dsp:nvSpPr>
        <dsp:cNvPr id="0" name=""/>
        <dsp:cNvSpPr/>
      </dsp:nvSpPr>
      <dsp:spPr>
        <a:xfrm>
          <a:off x="5269181" y="343"/>
          <a:ext cx="5659621" cy="1175253"/>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solidFill>
                <a:schemeClr val="bg1"/>
              </a:solidFill>
              <a:cs typeface="B Titr" panose="00000700000000000000" pitchFamily="2" charset="-78"/>
            </a:rPr>
            <a:t>کاهش ضایعات نان در ایران نیازمند یک مجموعه اقدام هماهنگ است</a:t>
          </a:r>
          <a:r>
            <a:rPr lang="en-US" sz="1800" kern="1200" dirty="0">
              <a:solidFill>
                <a:schemeClr val="bg1"/>
              </a:solidFill>
              <a:cs typeface="B Titr" panose="00000700000000000000" pitchFamily="2" charset="-78"/>
            </a:rPr>
            <a:t>:</a:t>
          </a:r>
          <a:endParaRPr lang="fa-IR" sz="1800" kern="1200" dirty="0">
            <a:solidFill>
              <a:schemeClr val="bg1"/>
            </a:solidFill>
            <a:cs typeface="B Titr" panose="00000700000000000000" pitchFamily="2" charset="-78"/>
          </a:endParaRPr>
        </a:p>
      </dsp:txBody>
      <dsp:txXfrm>
        <a:off x="5269181" y="343"/>
        <a:ext cx="5659621" cy="1175253"/>
      </dsp:txXfrm>
    </dsp:sp>
    <dsp:sp modelId="{F11DCBA8-477B-4CC0-BC4F-A7B13BFEA4A8}">
      <dsp:nvSpPr>
        <dsp:cNvPr id="0" name=""/>
        <dsp:cNvSpPr/>
      </dsp:nvSpPr>
      <dsp:spPr>
        <a:xfrm>
          <a:off x="2371817" y="1669203"/>
          <a:ext cx="3489045" cy="1175253"/>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solidFill>
                <a:schemeClr val="bg1"/>
              </a:solidFill>
              <a:cs typeface="B Titr" panose="00000700000000000000" pitchFamily="2" charset="-78"/>
            </a:rPr>
            <a:t>خانواده‌ها با نگهداری درست، خرید هوشمند و استفاده از نان باقی‌مانده در پخت غذاهای مناسب نقش زیادی دارند</a:t>
          </a:r>
          <a:r>
            <a:rPr lang="en-US" sz="1800" kern="1200" dirty="0">
              <a:solidFill>
                <a:schemeClr val="bg1"/>
              </a:solidFill>
              <a:cs typeface="B Titr" panose="00000700000000000000" pitchFamily="2" charset="-78"/>
            </a:rPr>
            <a:t>.</a:t>
          </a:r>
          <a:endParaRPr lang="fa-IR" sz="1800" kern="1200" dirty="0">
            <a:solidFill>
              <a:schemeClr val="bg1"/>
            </a:solidFill>
            <a:cs typeface="B Titr" panose="00000700000000000000" pitchFamily="2" charset="-78"/>
          </a:endParaRPr>
        </a:p>
      </dsp:txBody>
      <dsp:txXfrm>
        <a:off x="2371817" y="1669203"/>
        <a:ext cx="3489045" cy="1175253"/>
      </dsp:txXfrm>
    </dsp:sp>
    <dsp:sp modelId="{92554789-96E7-4B72-9BE5-AFD563BD74F5}">
      <dsp:nvSpPr>
        <dsp:cNvPr id="0" name=""/>
        <dsp:cNvSpPr/>
      </dsp:nvSpPr>
      <dsp:spPr>
        <a:xfrm>
          <a:off x="6354469" y="1669203"/>
          <a:ext cx="3489045" cy="1175253"/>
        </a:xfrm>
        <a:prstGeom prst="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solidFill>
                <a:schemeClr val="bg1"/>
              </a:solidFill>
              <a:cs typeface="B Titr" panose="00000700000000000000" pitchFamily="2" charset="-78"/>
            </a:rPr>
            <a:t>نانوایی‌ها با بهبود کیفیت، بسته‌بندی و تولید به‌اندازه می‌توانند سهم مهمی داشته باشند</a:t>
          </a:r>
          <a:r>
            <a:rPr lang="en-US" sz="1800" kern="1200" dirty="0">
              <a:solidFill>
                <a:schemeClr val="bg1"/>
              </a:solidFill>
              <a:cs typeface="B Titr" panose="00000700000000000000" pitchFamily="2" charset="-78"/>
            </a:rPr>
            <a:t>.</a:t>
          </a:r>
          <a:endParaRPr lang="fa-IR" sz="1800" kern="1200" dirty="0">
            <a:solidFill>
              <a:schemeClr val="bg1"/>
            </a:solidFill>
            <a:cs typeface="B Titr" panose="00000700000000000000" pitchFamily="2" charset="-78"/>
          </a:endParaRPr>
        </a:p>
      </dsp:txBody>
      <dsp:txXfrm>
        <a:off x="6354469" y="1669203"/>
        <a:ext cx="3489045" cy="1175253"/>
      </dsp:txXfrm>
    </dsp:sp>
    <dsp:sp modelId="{B35ADDD4-E78F-4299-8E21-4F620AB858DA}">
      <dsp:nvSpPr>
        <dsp:cNvPr id="0" name=""/>
        <dsp:cNvSpPr/>
      </dsp:nvSpPr>
      <dsp:spPr>
        <a:xfrm>
          <a:off x="10337121" y="1669203"/>
          <a:ext cx="3489045" cy="1175253"/>
        </a:xfrm>
        <a:prstGeom prst="rect">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rtl="1">
            <a:lnSpc>
              <a:spcPct val="90000"/>
            </a:lnSpc>
            <a:spcBef>
              <a:spcPct val="0"/>
            </a:spcBef>
            <a:spcAft>
              <a:spcPct val="35000"/>
            </a:spcAft>
            <a:buNone/>
          </a:pPr>
          <a:r>
            <a:rPr lang="fa-IR" sz="1800" kern="1200" dirty="0">
              <a:solidFill>
                <a:schemeClr val="bg1"/>
              </a:solidFill>
              <a:cs typeface="B Titr" panose="00000700000000000000" pitchFamily="2" charset="-78"/>
            </a:rPr>
            <a:t>سیاست‌گذاران نیز با اصلاح نظام یارانه‌ای و ارتقای کیفیت آرد می‌توانند هدر رفت را کاهش دهند.</a:t>
          </a:r>
        </a:p>
      </dsp:txBody>
      <dsp:txXfrm>
        <a:off x="10337121" y="1669203"/>
        <a:ext cx="3489045" cy="1175253"/>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6DB75F-E6B9-4D3A-A55F-A0224AB41F50}">
      <dsp:nvSpPr>
        <dsp:cNvPr id="0" name=""/>
        <dsp:cNvSpPr/>
      </dsp:nvSpPr>
      <dsp:spPr>
        <a:xfrm>
          <a:off x="123966" y="2335"/>
          <a:ext cx="11736248" cy="1123512"/>
        </a:xfrm>
        <a:prstGeom prst="roundRect">
          <a:avLst/>
        </a:prstGeom>
        <a:solidFill>
          <a:srgbClr val="C0000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1">
            <a:lnSpc>
              <a:spcPct val="90000"/>
            </a:lnSpc>
            <a:spcBef>
              <a:spcPct val="0"/>
            </a:spcBef>
            <a:spcAft>
              <a:spcPct val="35000"/>
            </a:spcAft>
            <a:buNone/>
          </a:pPr>
          <a:r>
            <a:rPr lang="fa-IR" sz="2800" b="1" kern="1200" dirty="0">
              <a:solidFill>
                <a:schemeClr val="bg1"/>
              </a:solidFill>
              <a:cs typeface="B Titr" panose="00000700000000000000" pitchFamily="2" charset="-78"/>
            </a:rPr>
            <a:t>در هنگام خرید حتماً اجازه دهید بخار نان تخلیه شده و سرد شود . </a:t>
          </a:r>
        </a:p>
      </dsp:txBody>
      <dsp:txXfrm>
        <a:off x="178811" y="57180"/>
        <a:ext cx="11626558" cy="1013822"/>
      </dsp:txXfrm>
    </dsp:sp>
    <dsp:sp modelId="{B27D3BB2-D9F8-4D33-A542-7AA3524A2ACE}">
      <dsp:nvSpPr>
        <dsp:cNvPr id="0" name=""/>
        <dsp:cNvSpPr/>
      </dsp:nvSpPr>
      <dsp:spPr>
        <a:xfrm>
          <a:off x="123966" y="1182024"/>
          <a:ext cx="11736248" cy="1123512"/>
        </a:xfrm>
        <a:prstGeom prst="roundRect">
          <a:avLst/>
        </a:prstGeom>
        <a:solidFill>
          <a:srgbClr val="0070C0">
            <a:alpha val="76667"/>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1">
            <a:lnSpc>
              <a:spcPct val="90000"/>
            </a:lnSpc>
            <a:spcBef>
              <a:spcPct val="0"/>
            </a:spcBef>
            <a:spcAft>
              <a:spcPct val="35000"/>
            </a:spcAft>
            <a:buNone/>
          </a:pPr>
          <a:r>
            <a:rPr lang="fa-IR" sz="2800" b="1" kern="1200" dirty="0">
              <a:solidFill>
                <a:schemeClr val="bg1"/>
              </a:solidFill>
              <a:cs typeface="B Titr" panose="00000700000000000000" pitchFamily="2" charset="-78"/>
            </a:rPr>
            <a:t>در زمان انتقال نان به منزل آن را در پوشش پارچه ای قرار دهید .</a:t>
          </a:r>
        </a:p>
      </dsp:txBody>
      <dsp:txXfrm>
        <a:off x="178811" y="1236869"/>
        <a:ext cx="11626558" cy="1013822"/>
      </dsp:txXfrm>
    </dsp:sp>
    <dsp:sp modelId="{16D49DF0-ABA1-4B36-9F1A-EA7F402FC950}">
      <dsp:nvSpPr>
        <dsp:cNvPr id="0" name=""/>
        <dsp:cNvSpPr/>
      </dsp:nvSpPr>
      <dsp:spPr>
        <a:xfrm>
          <a:off x="123966" y="2361712"/>
          <a:ext cx="11736248" cy="1123512"/>
        </a:xfrm>
        <a:prstGeom prst="roundRect">
          <a:avLst/>
        </a:prstGeom>
        <a:solidFill>
          <a:srgbClr val="7030A0">
            <a:alpha val="63333"/>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1">
            <a:lnSpc>
              <a:spcPct val="90000"/>
            </a:lnSpc>
            <a:spcBef>
              <a:spcPct val="0"/>
            </a:spcBef>
            <a:spcAft>
              <a:spcPct val="35000"/>
            </a:spcAft>
            <a:buNone/>
          </a:pPr>
          <a:r>
            <a:rPr lang="fa-IR" sz="2800" b="1" kern="1200" dirty="0">
              <a:solidFill>
                <a:schemeClr val="bg1"/>
              </a:solidFill>
              <a:cs typeface="B Titr" panose="00000700000000000000" pitchFamily="2" charset="-78"/>
            </a:rPr>
            <a:t>در صورتی که بیش از نیاز یک وعده نان خریده اید حتماً نان را قبل از بیات شدن به بُرشهای کوچک تقسیم کرده و در کیسه های مخصوص در فریزر نگهداری نمائید . </a:t>
          </a:r>
        </a:p>
      </dsp:txBody>
      <dsp:txXfrm>
        <a:off x="178811" y="2416557"/>
        <a:ext cx="11626558" cy="1013822"/>
      </dsp:txXfrm>
    </dsp:sp>
    <dsp:sp modelId="{341C3EDC-21E0-41DD-B516-22BF232BC9FD}">
      <dsp:nvSpPr>
        <dsp:cNvPr id="0" name=""/>
        <dsp:cNvSpPr/>
      </dsp:nvSpPr>
      <dsp:spPr>
        <a:xfrm>
          <a:off x="123966" y="3541401"/>
          <a:ext cx="11736248" cy="1123512"/>
        </a:xfrm>
        <a:prstGeom prst="roundRect">
          <a:avLst/>
        </a:prstGeom>
        <a:solidFill>
          <a:srgbClr val="B4521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1">
            <a:lnSpc>
              <a:spcPct val="90000"/>
            </a:lnSpc>
            <a:spcBef>
              <a:spcPct val="0"/>
            </a:spcBef>
            <a:spcAft>
              <a:spcPct val="35000"/>
            </a:spcAft>
            <a:buNone/>
          </a:pPr>
          <a:r>
            <a:rPr lang="fa-IR" sz="2800" b="1" kern="1200" dirty="0">
              <a:solidFill>
                <a:schemeClr val="bg1"/>
              </a:solidFill>
              <a:cs typeface="B Titr" panose="00000700000000000000" pitchFamily="2" charset="-78"/>
            </a:rPr>
            <a:t>چند دقیقه قبل از مصرف ، نان را از فریزر در آورده و در هوای آزاد نگهداری و یا گرم نموده و مصرف نمائید. </a:t>
          </a:r>
        </a:p>
      </dsp:txBody>
      <dsp:txXfrm>
        <a:off x="178811" y="3596246"/>
        <a:ext cx="11626558" cy="10138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BEBE4-154F-4F51-9F8A-B2CDB2FC2678}">
      <dsp:nvSpPr>
        <dsp:cNvPr id="0" name=""/>
        <dsp:cNvSpPr/>
      </dsp:nvSpPr>
      <dsp:spPr>
        <a:xfrm>
          <a:off x="5923" y="48742"/>
          <a:ext cx="2569907" cy="4253852"/>
        </a:xfrm>
        <a:prstGeom prst="roundRect">
          <a:avLst>
            <a:gd name="adj" fmla="val 10000"/>
          </a:avLst>
        </a:prstGeom>
        <a:solidFill>
          <a:schemeClr val="accent5">
            <a:lumMod val="5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fa-IR" sz="2400" b="1" kern="1200" dirty="0">
              <a:solidFill>
                <a:schemeClr val="bg1"/>
              </a:solidFill>
              <a:cs typeface="B Titr" panose="00000700000000000000" pitchFamily="2" charset="-78"/>
            </a:rPr>
            <a:t>لواش نانی نازک و مسطح به ضخامت حدود ۳ میلی‌متر است.</a:t>
          </a:r>
          <a:endParaRPr lang="fa-IR" sz="2400" kern="1200" dirty="0">
            <a:solidFill>
              <a:schemeClr val="bg1"/>
            </a:solidFill>
            <a:cs typeface="B Titr" panose="00000700000000000000" pitchFamily="2" charset="-78"/>
          </a:endParaRPr>
        </a:p>
      </dsp:txBody>
      <dsp:txXfrm>
        <a:off x="81193" y="124012"/>
        <a:ext cx="2419367" cy="4103312"/>
      </dsp:txXfrm>
    </dsp:sp>
    <dsp:sp modelId="{5132335F-6082-4C10-917A-45486E91C6D9}">
      <dsp:nvSpPr>
        <dsp:cNvPr id="0" name=""/>
        <dsp:cNvSpPr/>
      </dsp:nvSpPr>
      <dsp:spPr>
        <a:xfrm>
          <a:off x="2832822" y="1857000"/>
          <a:ext cx="544820" cy="637337"/>
        </a:xfrm>
        <a:prstGeom prst="rightArrow">
          <a:avLst>
            <a:gd name="adj1" fmla="val 60000"/>
            <a:gd name="adj2" fmla="val 50000"/>
          </a:avLst>
        </a:prstGeom>
        <a:solidFill>
          <a:schemeClr val="accent2">
            <a:shade val="90000"/>
            <a:hueOff val="0"/>
            <a:satOff val="0"/>
            <a:lumOff val="0"/>
            <a:alphaOff val="0"/>
          </a:schemeClr>
        </a:solidFill>
        <a:ln>
          <a:solidFill>
            <a:schemeClr val="accent5">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fa-IR" sz="1800" kern="1200">
            <a:solidFill>
              <a:schemeClr val="tx1"/>
            </a:solidFill>
            <a:cs typeface="B Nazanin" panose="00000400000000000000" pitchFamily="2" charset="-78"/>
          </a:endParaRPr>
        </a:p>
      </dsp:txBody>
      <dsp:txXfrm>
        <a:off x="2832822" y="1984467"/>
        <a:ext cx="381374" cy="382403"/>
      </dsp:txXfrm>
    </dsp:sp>
    <dsp:sp modelId="{DB0B9BB0-9A70-4D76-ADE2-4A65213FD3EB}">
      <dsp:nvSpPr>
        <dsp:cNvPr id="0" name=""/>
        <dsp:cNvSpPr/>
      </dsp:nvSpPr>
      <dsp:spPr>
        <a:xfrm>
          <a:off x="3603794" y="48742"/>
          <a:ext cx="3308010" cy="4253852"/>
        </a:xfrm>
        <a:prstGeom prst="roundRect">
          <a:avLst>
            <a:gd name="adj" fmla="val 10000"/>
          </a:avLst>
        </a:prstGeom>
        <a:solidFill>
          <a:srgbClr val="C0000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fa-IR" sz="2400" b="1" kern="1200" dirty="0">
              <a:solidFill>
                <a:schemeClr val="bg1"/>
              </a:solidFill>
              <a:cs typeface="B Titr" panose="00000700000000000000" pitchFamily="2" charset="-78"/>
            </a:rPr>
            <a:t>چنانچه زمان پخت نان از 20 ثانیه به 40 ثانیه و زمان خواب خمیر از 20 دقیقه به حدود 2 ساعت برسد و وزن چانه نیز در حد 200 گرم احیا گردد ، معایب این نان برطرف شده و باعث سالم سازی سفره ما می شود. </a:t>
          </a:r>
          <a:endParaRPr lang="fa-IR" sz="2400" kern="1200" dirty="0">
            <a:solidFill>
              <a:schemeClr val="bg1"/>
            </a:solidFill>
            <a:cs typeface="B Titr" panose="00000700000000000000" pitchFamily="2" charset="-78"/>
          </a:endParaRPr>
        </a:p>
      </dsp:txBody>
      <dsp:txXfrm>
        <a:off x="3700682" y="145630"/>
        <a:ext cx="3114234" cy="4060076"/>
      </dsp:txXfrm>
    </dsp:sp>
    <dsp:sp modelId="{3AA421AB-41B5-4259-BF19-721950924F59}">
      <dsp:nvSpPr>
        <dsp:cNvPr id="0" name=""/>
        <dsp:cNvSpPr/>
      </dsp:nvSpPr>
      <dsp:spPr>
        <a:xfrm>
          <a:off x="7168796" y="1857000"/>
          <a:ext cx="544820" cy="637337"/>
        </a:xfrm>
        <a:prstGeom prst="rightArrow">
          <a:avLst>
            <a:gd name="adj1" fmla="val 60000"/>
            <a:gd name="adj2" fmla="val 50000"/>
          </a:avLst>
        </a:prstGeom>
        <a:solidFill>
          <a:schemeClr val="accent2">
            <a:shade val="90000"/>
            <a:hueOff val="-574681"/>
            <a:satOff val="409"/>
            <a:lumOff val="32114"/>
            <a:alphaOff val="0"/>
          </a:schemeClr>
        </a:solidFill>
        <a:ln>
          <a:solidFill>
            <a:schemeClr val="accent5">
              <a:lumMod val="50000"/>
            </a:schemeClr>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rtl="1">
            <a:lnSpc>
              <a:spcPct val="90000"/>
            </a:lnSpc>
            <a:spcBef>
              <a:spcPct val="0"/>
            </a:spcBef>
            <a:spcAft>
              <a:spcPct val="35000"/>
            </a:spcAft>
            <a:buNone/>
          </a:pPr>
          <a:endParaRPr lang="fa-IR" sz="1800" kern="1200">
            <a:solidFill>
              <a:schemeClr val="tx1"/>
            </a:solidFill>
            <a:cs typeface="B Nazanin" panose="00000400000000000000" pitchFamily="2" charset="-78"/>
          </a:endParaRPr>
        </a:p>
      </dsp:txBody>
      <dsp:txXfrm>
        <a:off x="7168796" y="1984467"/>
        <a:ext cx="381374" cy="382403"/>
      </dsp:txXfrm>
    </dsp:sp>
    <dsp:sp modelId="{B94E3F39-B583-4F99-8FDC-19D901EE04E7}">
      <dsp:nvSpPr>
        <dsp:cNvPr id="0" name=""/>
        <dsp:cNvSpPr/>
      </dsp:nvSpPr>
      <dsp:spPr>
        <a:xfrm>
          <a:off x="7939768" y="48742"/>
          <a:ext cx="2569907" cy="4253852"/>
        </a:xfrm>
        <a:prstGeom prst="roundRect">
          <a:avLst>
            <a:gd name="adj" fmla="val 10000"/>
          </a:avLst>
        </a:prstGeom>
        <a:solidFill>
          <a:schemeClr val="accent6">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1">
            <a:lnSpc>
              <a:spcPct val="90000"/>
            </a:lnSpc>
            <a:spcBef>
              <a:spcPct val="0"/>
            </a:spcBef>
            <a:spcAft>
              <a:spcPct val="35000"/>
            </a:spcAft>
            <a:buNone/>
          </a:pPr>
          <a:r>
            <a:rPr lang="fa-IR" sz="2400" b="1" kern="1200" dirty="0">
              <a:solidFill>
                <a:schemeClr val="bg1"/>
              </a:solidFill>
              <a:cs typeface="B Titr" panose="00000700000000000000" pitchFamily="2" charset="-78"/>
            </a:rPr>
            <a:t>متاسفانه این نان درحال حاضر با آردی پخت می شود که حدود 15درصد سبوس گیری شده و زمان پخت و تخمیر آن ناکافی است.</a:t>
          </a:r>
          <a:endParaRPr lang="fa-IR" sz="2400" kern="1200" dirty="0">
            <a:solidFill>
              <a:schemeClr val="bg1"/>
            </a:solidFill>
            <a:cs typeface="B Titr" panose="00000700000000000000" pitchFamily="2" charset="-78"/>
          </a:endParaRPr>
        </a:p>
      </dsp:txBody>
      <dsp:txXfrm>
        <a:off x="8015038" y="124012"/>
        <a:ext cx="2419367" cy="41033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A78482-4C01-4007-A092-5FCDE456BA3D}">
      <dsp:nvSpPr>
        <dsp:cNvPr id="0" name=""/>
        <dsp:cNvSpPr/>
      </dsp:nvSpPr>
      <dsp:spPr>
        <a:xfrm>
          <a:off x="0" y="86680"/>
          <a:ext cx="11720945" cy="1092687"/>
        </a:xfrm>
        <a:prstGeom prst="roundRect">
          <a:avLst/>
        </a:prstGeom>
        <a:solidFill>
          <a:srgbClr val="B45210">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Low" defTabSz="889000" rtl="1">
            <a:lnSpc>
              <a:spcPct val="100000"/>
            </a:lnSpc>
            <a:spcBef>
              <a:spcPct val="0"/>
            </a:spcBef>
            <a:spcAft>
              <a:spcPct val="35000"/>
            </a:spcAft>
            <a:buNone/>
          </a:pPr>
          <a:r>
            <a:rPr lang="fa-IR" sz="2000" b="1" kern="1200" dirty="0">
              <a:solidFill>
                <a:schemeClr val="bg1"/>
              </a:solidFill>
              <a:cs typeface="B Titr" panose="00000700000000000000" pitchFamily="2" charset="-78"/>
            </a:rPr>
            <a:t>کهن ترین نان ایرانی است که با تفت دادن خمیر روی ریگ درست می شده و زمان پخت و تخمیر آن مناسب بوده است .</a:t>
          </a:r>
          <a:endParaRPr lang="fa-IR" sz="2000" kern="1200" dirty="0">
            <a:solidFill>
              <a:schemeClr val="bg1"/>
            </a:solidFill>
            <a:cs typeface="B Titr" panose="00000700000000000000" pitchFamily="2" charset="-78"/>
          </a:endParaRPr>
        </a:p>
      </dsp:txBody>
      <dsp:txXfrm>
        <a:off x="53341" y="140021"/>
        <a:ext cx="11614263" cy="986005"/>
      </dsp:txXfrm>
    </dsp:sp>
    <dsp:sp modelId="{E2EB4B23-96F8-41C4-991B-1A5CBBC45F06}">
      <dsp:nvSpPr>
        <dsp:cNvPr id="0" name=""/>
        <dsp:cNvSpPr/>
      </dsp:nvSpPr>
      <dsp:spPr>
        <a:xfrm>
          <a:off x="0" y="1212735"/>
          <a:ext cx="11720945" cy="1092687"/>
        </a:xfrm>
        <a:prstGeom prst="roundRect">
          <a:avLst/>
        </a:prstGeom>
        <a:solidFill>
          <a:srgbClr val="0070C0">
            <a:alpha val="8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Low" defTabSz="889000" rtl="1">
            <a:lnSpc>
              <a:spcPct val="100000"/>
            </a:lnSpc>
            <a:spcBef>
              <a:spcPct val="0"/>
            </a:spcBef>
            <a:spcAft>
              <a:spcPct val="35000"/>
            </a:spcAft>
            <a:buNone/>
          </a:pPr>
          <a:r>
            <a:rPr lang="fa-IR" sz="2000" b="1" kern="1200" dirty="0">
              <a:solidFill>
                <a:schemeClr val="bg1"/>
              </a:solidFill>
              <a:cs typeface="B Titr" panose="00000700000000000000" pitchFamily="2" charset="-78"/>
            </a:rPr>
            <a:t>شکل ظاهری نان تافتون به شکل دایره‌ای با قطر دایره این نان بین 30 تا 60 سانتی متر و ضخامت نان نیز بین 1تا 7 سانتی متر در نوسان است (مثل نان کرنو در سیرجان و کرمان که بیشترین حجم را دارد) و در تنورهای زمینی، هوایی، دوار قابل پخت است .</a:t>
          </a:r>
          <a:endParaRPr lang="fa-IR" sz="2000" kern="1200" dirty="0">
            <a:solidFill>
              <a:schemeClr val="bg1"/>
            </a:solidFill>
            <a:cs typeface="B Titr" panose="00000700000000000000" pitchFamily="2" charset="-78"/>
          </a:endParaRPr>
        </a:p>
      </dsp:txBody>
      <dsp:txXfrm>
        <a:off x="53341" y="1266076"/>
        <a:ext cx="11614263" cy="986005"/>
      </dsp:txXfrm>
    </dsp:sp>
    <dsp:sp modelId="{42CA3FA0-B0B0-4A64-88D2-31FAA57E57E8}">
      <dsp:nvSpPr>
        <dsp:cNvPr id="0" name=""/>
        <dsp:cNvSpPr/>
      </dsp:nvSpPr>
      <dsp:spPr>
        <a:xfrm>
          <a:off x="0" y="2331677"/>
          <a:ext cx="11720945" cy="1092687"/>
        </a:xfrm>
        <a:prstGeom prst="roundRect">
          <a:avLst/>
        </a:prstGeom>
        <a:solidFill>
          <a:srgbClr val="C00000">
            <a:alpha val="7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Low" defTabSz="889000" rtl="1">
            <a:lnSpc>
              <a:spcPct val="100000"/>
            </a:lnSpc>
            <a:spcBef>
              <a:spcPct val="0"/>
            </a:spcBef>
            <a:spcAft>
              <a:spcPct val="35000"/>
            </a:spcAft>
            <a:buNone/>
          </a:pPr>
          <a:r>
            <a:rPr lang="fa-IR" sz="2000" b="1" kern="1200" dirty="0">
              <a:solidFill>
                <a:schemeClr val="bg1"/>
              </a:solidFill>
              <a:cs typeface="B Titr" panose="00000700000000000000" pitchFamily="2" charset="-78"/>
            </a:rPr>
            <a:t>زمان پخت نان تافتون عموما طولانی تر از لواش است .</a:t>
          </a:r>
          <a:endParaRPr lang="fa-IR" sz="2000" kern="1200" dirty="0">
            <a:solidFill>
              <a:schemeClr val="bg1"/>
            </a:solidFill>
            <a:cs typeface="B Titr" panose="00000700000000000000" pitchFamily="2" charset="-78"/>
          </a:endParaRPr>
        </a:p>
      </dsp:txBody>
      <dsp:txXfrm>
        <a:off x="53341" y="2385018"/>
        <a:ext cx="11614263" cy="986005"/>
      </dsp:txXfrm>
    </dsp:sp>
    <dsp:sp modelId="{76EA15C9-E346-40EC-B5AC-334A31A317AD}">
      <dsp:nvSpPr>
        <dsp:cNvPr id="0" name=""/>
        <dsp:cNvSpPr/>
      </dsp:nvSpPr>
      <dsp:spPr>
        <a:xfrm>
          <a:off x="0" y="3426602"/>
          <a:ext cx="11720945" cy="1092687"/>
        </a:xfrm>
        <a:prstGeom prst="roundRect">
          <a:avLst/>
        </a:prstGeom>
        <a:solidFill>
          <a:schemeClr val="accent6">
            <a:lumMod val="50000"/>
            <a:alpha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Low" defTabSz="889000" rtl="1">
            <a:lnSpc>
              <a:spcPct val="100000"/>
            </a:lnSpc>
            <a:spcBef>
              <a:spcPct val="0"/>
            </a:spcBef>
            <a:spcAft>
              <a:spcPct val="35000"/>
            </a:spcAft>
            <a:buNone/>
          </a:pPr>
          <a:r>
            <a:rPr lang="fa-IR" sz="2000" b="1" kern="1200" dirty="0">
              <a:solidFill>
                <a:schemeClr val="bg1"/>
              </a:solidFill>
              <a:cs typeface="B Titr" panose="00000700000000000000" pitchFamily="2" charset="-78"/>
            </a:rPr>
            <a:t>در صورت استفاده از آرد کامل (2 تا کمتر از 6 درصد سبوس گیری) هم می تواند سیری سلولی ایجاد نماید و هم فیبر و املاح و ویتامین های مورد نیاز بدن مارا تامین سازد .</a:t>
          </a:r>
          <a:endParaRPr lang="fa-IR" sz="2000" kern="1200" dirty="0">
            <a:solidFill>
              <a:schemeClr val="bg1"/>
            </a:solidFill>
            <a:cs typeface="B Titr" panose="00000700000000000000" pitchFamily="2" charset="-78"/>
          </a:endParaRPr>
        </a:p>
      </dsp:txBody>
      <dsp:txXfrm>
        <a:off x="53341" y="3479943"/>
        <a:ext cx="11614263" cy="986005"/>
      </dsp:txXfrm>
    </dsp:sp>
    <dsp:sp modelId="{9B307D61-0022-430B-89DC-48D7095DD6B5}">
      <dsp:nvSpPr>
        <dsp:cNvPr id="0" name=""/>
        <dsp:cNvSpPr/>
      </dsp:nvSpPr>
      <dsp:spPr>
        <a:xfrm>
          <a:off x="0" y="4430794"/>
          <a:ext cx="11720945" cy="1092687"/>
        </a:xfrm>
        <a:prstGeom prst="roundRect">
          <a:avLst/>
        </a:prstGeom>
        <a:solidFill>
          <a:srgbClr val="00206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justLow" defTabSz="889000" rtl="1">
            <a:lnSpc>
              <a:spcPct val="100000"/>
            </a:lnSpc>
            <a:spcBef>
              <a:spcPct val="0"/>
            </a:spcBef>
            <a:spcAft>
              <a:spcPct val="35000"/>
            </a:spcAft>
            <a:buNone/>
          </a:pPr>
          <a:r>
            <a:rPr lang="ar-SA" sz="2000" b="1" kern="1200" dirty="0">
              <a:solidFill>
                <a:schemeClr val="bg1"/>
              </a:solidFill>
              <a:cs typeface="B Titr" panose="00000700000000000000" pitchFamily="2" charset="-78"/>
            </a:rPr>
            <a:t>میزان سبوس گیری از این آرد مصرفی، ۱۲ تا ۱۸ درصد است. معمولاً میزان نمک موجود در این نان ها بیشتر است </a:t>
          </a:r>
          <a:r>
            <a:rPr lang="fa-IR" sz="2000" b="1" kern="1200" dirty="0">
              <a:solidFill>
                <a:schemeClr val="bg1"/>
              </a:solidFill>
              <a:cs typeface="B Titr" panose="00000700000000000000" pitchFamily="2" charset="-78"/>
            </a:rPr>
            <a:t>که</a:t>
          </a:r>
          <a:r>
            <a:rPr lang="ar-SA" sz="2000" b="1" kern="1200" dirty="0">
              <a:solidFill>
                <a:schemeClr val="bg1"/>
              </a:solidFill>
              <a:cs typeface="B Titr" panose="00000700000000000000" pitchFamily="2" charset="-78"/>
            </a:rPr>
            <a:t> منجر به بروز مشکلاتی در بدن می‌شود.</a:t>
          </a:r>
          <a:endParaRPr lang="fa-IR" sz="2000" kern="1200" dirty="0">
            <a:solidFill>
              <a:schemeClr val="bg1"/>
            </a:solidFill>
            <a:cs typeface="B Titr" panose="00000700000000000000" pitchFamily="2" charset="-78"/>
          </a:endParaRPr>
        </a:p>
      </dsp:txBody>
      <dsp:txXfrm>
        <a:off x="53341" y="4484135"/>
        <a:ext cx="11614263" cy="9860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5D3CFB-2333-4097-97C2-C6EC3A23E885}">
      <dsp:nvSpPr>
        <dsp:cNvPr id="0" name=""/>
        <dsp:cNvSpPr/>
      </dsp:nvSpPr>
      <dsp:spPr>
        <a:xfrm>
          <a:off x="974" y="619037"/>
          <a:ext cx="3354706" cy="3354706"/>
        </a:xfrm>
        <a:prstGeom prst="ellipse">
          <a:avLst/>
        </a:prstGeom>
        <a:solidFill>
          <a:schemeClr val="accent6">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4621" tIns="25400" rIns="184621" bIns="254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bg1"/>
              </a:solidFill>
              <a:cs typeface="B Titr" panose="00000700000000000000" pitchFamily="2" charset="-78"/>
            </a:rPr>
            <a:t>یکی از رایج‌ترین و محبوب‌ترین نان‌ها در ایران است. </a:t>
          </a:r>
          <a:endParaRPr lang="fa-IR" sz="2000" kern="1200" dirty="0">
            <a:solidFill>
              <a:schemeClr val="bg1"/>
            </a:solidFill>
            <a:cs typeface="B Titr" panose="00000700000000000000" pitchFamily="2" charset="-78"/>
          </a:endParaRPr>
        </a:p>
      </dsp:txBody>
      <dsp:txXfrm>
        <a:off x="492259" y="1110322"/>
        <a:ext cx="2372136" cy="2372136"/>
      </dsp:txXfrm>
    </dsp:sp>
    <dsp:sp modelId="{0B10C521-DBDC-4BDC-83A6-B2E2C7E10161}">
      <dsp:nvSpPr>
        <dsp:cNvPr id="0" name=""/>
        <dsp:cNvSpPr/>
      </dsp:nvSpPr>
      <dsp:spPr>
        <a:xfrm>
          <a:off x="2684739" y="619037"/>
          <a:ext cx="3354706" cy="3354706"/>
        </a:xfrm>
        <a:prstGeom prst="ellipse">
          <a:avLst/>
        </a:prstGeom>
        <a:solidFill>
          <a:srgbClr val="7030A0">
            <a:alpha val="4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4621" tIns="25400" rIns="184621"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chemeClr val="bg1"/>
              </a:solidFill>
              <a:cs typeface="B Titr" panose="00000700000000000000" pitchFamily="2" charset="-78"/>
            </a:rPr>
            <a:t>این نان درحال حاضر با آردی تهیه می شود که حدود 15درصد سبوس گیری می شود درصورتی که باید از آرد کامل استفاده نماید. </a:t>
          </a:r>
          <a:endParaRPr lang="fa-IR" sz="2000" kern="1200" dirty="0">
            <a:solidFill>
              <a:schemeClr val="bg1"/>
            </a:solidFill>
            <a:cs typeface="B Titr" panose="00000700000000000000" pitchFamily="2" charset="-78"/>
          </a:endParaRPr>
        </a:p>
      </dsp:txBody>
      <dsp:txXfrm>
        <a:off x="3176024" y="1110322"/>
        <a:ext cx="2372136" cy="2372136"/>
      </dsp:txXfrm>
    </dsp:sp>
    <dsp:sp modelId="{1092700F-F41E-456C-9FDC-7FBE5AB71F38}">
      <dsp:nvSpPr>
        <dsp:cNvPr id="0" name=""/>
        <dsp:cNvSpPr/>
      </dsp:nvSpPr>
      <dsp:spPr>
        <a:xfrm>
          <a:off x="5368504" y="313960"/>
          <a:ext cx="3937049" cy="4045373"/>
        </a:xfrm>
        <a:prstGeom prst="ellipse">
          <a:avLst/>
        </a:prstGeom>
        <a:solidFill>
          <a:srgbClr val="FF0000">
            <a:alpha val="3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4621" tIns="25400" rIns="184621" bIns="254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bg1"/>
              </a:solidFill>
              <a:cs typeface="B Titr" panose="00000700000000000000" pitchFamily="2" charset="-78"/>
            </a:rPr>
            <a:t>آنچه باعث برتری نان سنگک می شود پخت آن روی ریگ است و چون ریگ جذب آب بالایی دارد رطوبت نان را گرفته و مانع بروز ریفلاکس معده می گردد.</a:t>
          </a:r>
          <a:endParaRPr lang="fa-IR" sz="2000" kern="1200" dirty="0">
            <a:solidFill>
              <a:schemeClr val="bg1"/>
            </a:solidFill>
            <a:cs typeface="B Titr" panose="00000700000000000000" pitchFamily="2" charset="-78"/>
          </a:endParaRPr>
        </a:p>
      </dsp:txBody>
      <dsp:txXfrm>
        <a:off x="5945071" y="906391"/>
        <a:ext cx="2783915" cy="2860511"/>
      </dsp:txXfrm>
    </dsp:sp>
    <dsp:sp modelId="{F0323C22-29F2-43A5-B6AA-A819CC311105}">
      <dsp:nvSpPr>
        <dsp:cNvPr id="0" name=""/>
        <dsp:cNvSpPr/>
      </dsp:nvSpPr>
      <dsp:spPr>
        <a:xfrm>
          <a:off x="8634613" y="619037"/>
          <a:ext cx="3354706" cy="3354706"/>
        </a:xfrm>
        <a:prstGeom prst="ellipse">
          <a:avLst/>
        </a:prstGeom>
        <a:solidFill>
          <a:schemeClr val="accent5">
            <a:lumMod val="50000"/>
            <a:alpha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84621" tIns="25400" rIns="184621" bIns="25400" numCol="1" spcCol="1270" anchor="ctr" anchorCtr="0">
          <a:noAutofit/>
        </a:bodyPr>
        <a:lstStyle/>
        <a:p>
          <a:pPr marL="0" lvl="0" indent="0" algn="ctr" defTabSz="889000" rtl="1">
            <a:lnSpc>
              <a:spcPct val="90000"/>
            </a:lnSpc>
            <a:spcBef>
              <a:spcPct val="0"/>
            </a:spcBef>
            <a:spcAft>
              <a:spcPct val="35000"/>
            </a:spcAft>
            <a:buNone/>
          </a:pPr>
          <a:r>
            <a:rPr lang="ar-SA" sz="2000" b="1" kern="1200" dirty="0">
              <a:solidFill>
                <a:schemeClr val="bg1"/>
              </a:solidFill>
              <a:cs typeface="B Titr" panose="00000700000000000000" pitchFamily="2" charset="-78"/>
            </a:rPr>
            <a:t>میزان سبوس گیری مجاز از آرد این نان در محدوده </a:t>
          </a:r>
          <a:r>
            <a:rPr lang="fa-IR" sz="2000" b="1" kern="1200" dirty="0">
              <a:solidFill>
                <a:schemeClr val="bg1"/>
              </a:solidFill>
              <a:cs typeface="B Titr" panose="00000700000000000000" pitchFamily="2" charset="-78"/>
            </a:rPr>
            <a:t>۶ تا ۱۲</a:t>
          </a:r>
          <a:r>
            <a:rPr lang="ar-SA" sz="2000" b="1" kern="1200" dirty="0">
              <a:solidFill>
                <a:schemeClr val="bg1"/>
              </a:solidFill>
              <a:cs typeface="B Titr" panose="00000700000000000000" pitchFamily="2" charset="-78"/>
            </a:rPr>
            <a:t> درصد می باشد و تقریبا آرد آن کامل و سبوس دار به حساب می آید.</a:t>
          </a:r>
          <a:endParaRPr lang="fa-IR" sz="2000" kern="1200" dirty="0">
            <a:solidFill>
              <a:schemeClr val="bg1"/>
            </a:solidFill>
            <a:cs typeface="B Titr" panose="00000700000000000000" pitchFamily="2" charset="-78"/>
          </a:endParaRPr>
        </a:p>
      </dsp:txBody>
      <dsp:txXfrm>
        <a:off x="9125898" y="1110322"/>
        <a:ext cx="2372136" cy="23721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8F2BE7-463D-445C-83EA-C129A591101C}">
      <dsp:nvSpPr>
        <dsp:cNvPr id="0" name=""/>
        <dsp:cNvSpPr/>
      </dsp:nvSpPr>
      <dsp:spPr>
        <a:xfrm>
          <a:off x="4621" y="555410"/>
          <a:ext cx="4040906" cy="4040906"/>
        </a:xfrm>
        <a:prstGeom prst="ellipse">
          <a:avLst/>
        </a:prstGeom>
        <a:solidFill>
          <a:srgbClr val="FF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2385" tIns="24130" rIns="222385" bIns="24130" numCol="1" spcCol="1270" anchor="ctr" anchorCtr="0">
          <a:noAutofit/>
        </a:bodyPr>
        <a:lstStyle/>
        <a:p>
          <a:pPr marL="0" lvl="0" indent="0" algn="ctr" defTabSz="844550" rtl="1">
            <a:lnSpc>
              <a:spcPct val="90000"/>
            </a:lnSpc>
            <a:spcBef>
              <a:spcPct val="0"/>
            </a:spcBef>
            <a:spcAft>
              <a:spcPct val="35000"/>
            </a:spcAft>
            <a:buNone/>
          </a:pPr>
          <a:r>
            <a:rPr lang="fa-IR" sz="1900" b="1" kern="1200" dirty="0">
              <a:solidFill>
                <a:schemeClr val="bg1"/>
              </a:solidFill>
              <a:cs typeface="B Titr" panose="00000700000000000000" pitchFamily="2" charset="-78"/>
            </a:rPr>
            <a:t>یکی از 4 نان اصلی ایران است که با آرد سفید تهیه می شود که حدود 18 درصد سبوس گیری می شود. </a:t>
          </a:r>
          <a:endParaRPr lang="fa-IR" sz="1900" kern="1200" dirty="0">
            <a:solidFill>
              <a:schemeClr val="bg1"/>
            </a:solidFill>
            <a:cs typeface="B Titr" panose="00000700000000000000" pitchFamily="2" charset="-78"/>
          </a:endParaRPr>
        </a:p>
      </dsp:txBody>
      <dsp:txXfrm>
        <a:off x="596398" y="1147187"/>
        <a:ext cx="2857352" cy="2857352"/>
      </dsp:txXfrm>
    </dsp:sp>
    <dsp:sp modelId="{0F2CC502-E6F1-4C90-A84C-192B752AFB51}">
      <dsp:nvSpPr>
        <dsp:cNvPr id="0" name=""/>
        <dsp:cNvSpPr/>
      </dsp:nvSpPr>
      <dsp:spPr>
        <a:xfrm>
          <a:off x="3237346" y="555410"/>
          <a:ext cx="4040906" cy="4040906"/>
        </a:xfrm>
        <a:prstGeom prst="ellipse">
          <a:avLst/>
        </a:prstGeom>
        <a:solidFill>
          <a:srgbClr val="00206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2385" tIns="24130" rIns="222385" bIns="24130" numCol="1" spcCol="1270" anchor="ctr" anchorCtr="0">
          <a:noAutofit/>
        </a:bodyPr>
        <a:lstStyle/>
        <a:p>
          <a:pPr marL="0" lvl="0" indent="0" algn="ctr" defTabSz="844550" rtl="1">
            <a:lnSpc>
              <a:spcPct val="90000"/>
            </a:lnSpc>
            <a:spcBef>
              <a:spcPct val="0"/>
            </a:spcBef>
            <a:spcAft>
              <a:spcPct val="35000"/>
            </a:spcAft>
            <a:buNone/>
          </a:pPr>
          <a:r>
            <a:rPr lang="fa-IR" sz="1900" b="1" kern="1200" dirty="0">
              <a:solidFill>
                <a:schemeClr val="bg1"/>
              </a:solidFill>
              <a:cs typeface="B Titr" panose="00000700000000000000" pitchFamily="2" charset="-78"/>
            </a:rPr>
            <a:t>علت مصرف سبوس زیر چانه این است که پشت نان نسوزد وگرنه بربری نان سبوس دار نیست .</a:t>
          </a:r>
          <a:endParaRPr lang="fa-IR" sz="1900" kern="1200" dirty="0">
            <a:solidFill>
              <a:schemeClr val="bg1"/>
            </a:solidFill>
            <a:cs typeface="B Titr" panose="00000700000000000000" pitchFamily="2" charset="-78"/>
          </a:endParaRPr>
        </a:p>
      </dsp:txBody>
      <dsp:txXfrm>
        <a:off x="3829123" y="1147187"/>
        <a:ext cx="2857352" cy="2857352"/>
      </dsp:txXfrm>
    </dsp:sp>
    <dsp:sp modelId="{DEE9A508-1CAA-4C38-851F-4A0CF24D4ADE}">
      <dsp:nvSpPr>
        <dsp:cNvPr id="0" name=""/>
        <dsp:cNvSpPr/>
      </dsp:nvSpPr>
      <dsp:spPr>
        <a:xfrm>
          <a:off x="6470072" y="555410"/>
          <a:ext cx="4040906" cy="4040906"/>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2385" tIns="24130" rIns="222385" bIns="24130" numCol="1" spcCol="1270" anchor="ctr" anchorCtr="0">
          <a:noAutofit/>
        </a:bodyPr>
        <a:lstStyle/>
        <a:p>
          <a:pPr marL="0" lvl="0" indent="0" algn="ctr" defTabSz="844550" rtl="1">
            <a:lnSpc>
              <a:spcPct val="90000"/>
            </a:lnSpc>
            <a:spcBef>
              <a:spcPct val="0"/>
            </a:spcBef>
            <a:spcAft>
              <a:spcPct val="35000"/>
            </a:spcAft>
            <a:buNone/>
          </a:pPr>
          <a:r>
            <a:rPr lang="ar-SA" sz="1900" b="1" kern="1200">
              <a:solidFill>
                <a:schemeClr val="bg1"/>
              </a:solidFill>
              <a:cs typeface="B Titr" panose="00000700000000000000" pitchFamily="2" charset="-78"/>
            </a:rPr>
            <a:t>در آرد نان بربری، بیشترین درصد سبوس گیری به میزان ۱۸ تا ۲۱ درصد صورت می گیرد و در واقع، سفید ترین آرد از نان های سنتی محسوب </a:t>
          </a:r>
          <a:br>
            <a:rPr lang="fa-IR" sz="1900" b="1" kern="1200">
              <a:solidFill>
                <a:schemeClr val="bg1"/>
              </a:solidFill>
              <a:cs typeface="B Titr" panose="00000700000000000000" pitchFamily="2" charset="-78"/>
            </a:rPr>
          </a:br>
          <a:r>
            <a:rPr lang="ar-SA" sz="1900" b="1" kern="1200">
              <a:solidFill>
                <a:schemeClr val="bg1"/>
              </a:solidFill>
              <a:cs typeface="B Titr" panose="00000700000000000000" pitchFamily="2" charset="-78"/>
            </a:rPr>
            <a:t>می شود. </a:t>
          </a:r>
          <a:endParaRPr lang="fa-IR" sz="1900" kern="1200">
            <a:solidFill>
              <a:schemeClr val="bg1"/>
            </a:solidFill>
            <a:cs typeface="B Titr" panose="00000700000000000000" pitchFamily="2" charset="-78"/>
          </a:endParaRPr>
        </a:p>
      </dsp:txBody>
      <dsp:txXfrm>
        <a:off x="7061849" y="1147187"/>
        <a:ext cx="2857352" cy="285735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3175D4-D13D-4306-B6C0-CB679225829F}">
      <dsp:nvSpPr>
        <dsp:cNvPr id="0" name=""/>
        <dsp:cNvSpPr/>
      </dsp:nvSpPr>
      <dsp:spPr>
        <a:xfrm>
          <a:off x="4621" y="155215"/>
          <a:ext cx="4040906" cy="4040906"/>
        </a:xfrm>
        <a:prstGeom prst="ellipse">
          <a:avLst/>
        </a:prstGeom>
        <a:solidFill>
          <a:schemeClr val="bg2">
            <a:lumMod val="1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2385" tIns="29210" rIns="222385" bIns="29210" numCol="1" spcCol="1270" anchor="ctr" anchorCtr="0">
          <a:noAutofit/>
        </a:bodyPr>
        <a:lstStyle/>
        <a:p>
          <a:pPr marL="0" lvl="0" indent="0" algn="ctr" defTabSz="1022350" rtl="1">
            <a:lnSpc>
              <a:spcPct val="90000"/>
            </a:lnSpc>
            <a:spcBef>
              <a:spcPct val="0"/>
            </a:spcBef>
            <a:spcAft>
              <a:spcPct val="35000"/>
            </a:spcAft>
            <a:buNone/>
          </a:pPr>
          <a:r>
            <a:rPr lang="fa-IR" sz="2300" b="1" kern="1200" dirty="0">
              <a:solidFill>
                <a:schemeClr val="bg1"/>
              </a:solidFill>
              <a:cs typeface="B Titr" panose="00000700000000000000" pitchFamily="2" charset="-78"/>
            </a:rPr>
            <a:t>اگرچه جو در ایران ارزان‌تر از گندم است، اما به دلیل تولید کم نان جو در نانوایی‌ها، نان جو گران‌تر از نان گندم است.</a:t>
          </a:r>
          <a:endParaRPr lang="fa-IR" sz="2300" kern="1200" dirty="0">
            <a:solidFill>
              <a:schemeClr val="bg1"/>
            </a:solidFill>
            <a:cs typeface="B Titr" panose="00000700000000000000" pitchFamily="2" charset="-78"/>
          </a:endParaRPr>
        </a:p>
      </dsp:txBody>
      <dsp:txXfrm>
        <a:off x="596398" y="746992"/>
        <a:ext cx="2857352" cy="2857352"/>
      </dsp:txXfrm>
    </dsp:sp>
    <dsp:sp modelId="{AA78569F-F711-4D88-A721-B502353ED0CC}">
      <dsp:nvSpPr>
        <dsp:cNvPr id="0" name=""/>
        <dsp:cNvSpPr/>
      </dsp:nvSpPr>
      <dsp:spPr>
        <a:xfrm>
          <a:off x="3237346" y="155215"/>
          <a:ext cx="4040906" cy="4040906"/>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2385" tIns="25400" rIns="222385" bIns="254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bg1"/>
              </a:solidFill>
              <a:cs typeface="B Titr" panose="00000700000000000000" pitchFamily="2" charset="-78"/>
            </a:rPr>
            <a:t>جو فاقد گلوتن است به همین دلیل پخت آن سخت است و وزن چانه نباید بیشتر از 150 گرم باشد تا در دست قابل کنترل و پهن کردن باشد </a:t>
          </a:r>
          <a:r>
            <a:rPr lang="fa-IR" sz="2100" b="1" kern="1200" dirty="0">
              <a:cs typeface="B Nazanin" panose="00000400000000000000" pitchFamily="2" charset="-78"/>
            </a:rPr>
            <a:t>. </a:t>
          </a:r>
          <a:endParaRPr lang="fa-IR" sz="2100" kern="1200" dirty="0">
            <a:cs typeface="B Nazanin" panose="00000400000000000000" pitchFamily="2" charset="-78"/>
          </a:endParaRPr>
        </a:p>
      </dsp:txBody>
      <dsp:txXfrm>
        <a:off x="3829123" y="746992"/>
        <a:ext cx="2857352" cy="2857352"/>
      </dsp:txXfrm>
    </dsp:sp>
    <dsp:sp modelId="{ECF40DE9-F688-496F-97FF-2B1869D9EA9A}">
      <dsp:nvSpPr>
        <dsp:cNvPr id="0" name=""/>
        <dsp:cNvSpPr/>
      </dsp:nvSpPr>
      <dsp:spPr>
        <a:xfrm>
          <a:off x="6470072" y="155215"/>
          <a:ext cx="4040906" cy="4040906"/>
        </a:xfrm>
        <a:prstGeom prst="ellipse">
          <a:avLst/>
        </a:prstGeom>
        <a:solidFill>
          <a:schemeClr val="accent6">
            <a:lumMod val="50000"/>
            <a:alpha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2385" tIns="25400" rIns="222385" bIns="25400" numCol="1" spcCol="1270" anchor="ctr" anchorCtr="0">
          <a:noAutofit/>
        </a:bodyPr>
        <a:lstStyle/>
        <a:p>
          <a:pPr marL="0" lvl="0" indent="0" algn="ctr" defTabSz="889000" rtl="1">
            <a:lnSpc>
              <a:spcPct val="90000"/>
            </a:lnSpc>
            <a:spcBef>
              <a:spcPct val="0"/>
            </a:spcBef>
            <a:spcAft>
              <a:spcPct val="35000"/>
            </a:spcAft>
            <a:buNone/>
          </a:pPr>
          <a:r>
            <a:rPr lang="fa-IR" sz="2000" b="1" kern="1200" dirty="0">
              <a:solidFill>
                <a:schemeClr val="bg1"/>
              </a:solidFill>
              <a:cs typeface="B Titr" panose="00000700000000000000" pitchFamily="2" charset="-78"/>
            </a:rPr>
            <a:t>جو دومین غله بعد از گندم است و سرشار از فیبر محلول و نامحلول است که برای سلامت دستگاه گوارش و پیشگیری از بیماری ها مفید و ضروری می باشد .</a:t>
          </a:r>
          <a:endParaRPr lang="fa-IR" sz="2000" kern="1200" dirty="0">
            <a:solidFill>
              <a:schemeClr val="bg1"/>
            </a:solidFill>
            <a:cs typeface="B Titr" panose="00000700000000000000" pitchFamily="2" charset="-78"/>
          </a:endParaRPr>
        </a:p>
      </dsp:txBody>
      <dsp:txXfrm>
        <a:off x="7061849" y="746992"/>
        <a:ext cx="2857352" cy="2857352"/>
      </dsp:txXfrm>
    </dsp:sp>
  </dsp:spTree>
</dsp:drawing>
</file>

<file path=ppt/diagrams/layout1.xml><?xml version="1.0" encoding="utf-8"?>
<dgm:layoutDef xmlns:dgm="http://schemas.openxmlformats.org/drawingml/2006/diagram" xmlns:a="http://schemas.openxmlformats.org/drawingml/2006/main" uniqueId="urn:microsoft.com/office/officeart/2005/8/layout/architecture">
  <dgm:title val="Architecture Layout"/>
  <dgm:desc val="Use to show hierarchical relationships that build from the bottom up. This layout works well for showing architectural components or objects that build on other objects."/>
  <dgm:catLst>
    <dgm:cat type="hierarchy" pri="4500"/>
    <dgm:cat type="list" pri="24500"/>
    <dgm:cat type="relationship" pri="10500"/>
    <dgm:cat type="officeonline" pri="7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b"/>
        </dgm:alg>
      </dgm:if>
      <dgm:else name="Name3">
        <dgm:alg type="lin">
          <dgm:param type="linDir" val="fromR"/>
          <dgm:param type="nodeVertAlign" val="b"/>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B"/>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b"/>
              </dgm:alg>
            </dgm:if>
            <dgm:else name="Name1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B"/>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b"/>
                    </dgm:alg>
                  </dgm:if>
                  <dgm:else name="Name17">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B"/>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b"/>
                          </dgm:alg>
                        </dgm:if>
                        <dgm:else name="Name24">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B"/>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b"/>
                                </dgm:alg>
                              </dgm:if>
                              <dgm:else name="Name30">
                                <dgm:alg type="lin">
                                  <dgm:param type="linDir" val="fromR"/>
                                  <dgm:param type="nodeVertAlign" val="b"/>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10.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0AEC6C-D9DD-ACFE-2B55-C18226039E1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a:extLst>
              <a:ext uri="{FF2B5EF4-FFF2-40B4-BE49-F238E27FC236}">
                <a16:creationId xmlns:a16="http://schemas.microsoft.com/office/drawing/2014/main" id="{3E5795DB-AEAD-4DBC-DB31-2465F244581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a:defRPr sz="1200"/>
            </a:lvl1pPr>
          </a:lstStyle>
          <a:p>
            <a:fld id="{734EAE83-5253-45C6-93B7-1BF7F82B7286}" type="datetimeFigureOut">
              <a:rPr lang="fa-IR" smtClean="0"/>
              <a:t>27/06/1447</a:t>
            </a:fld>
            <a:endParaRPr lang="fa-IR"/>
          </a:p>
        </p:txBody>
      </p:sp>
      <p:sp>
        <p:nvSpPr>
          <p:cNvPr id="4" name="Footer Placeholder 3">
            <a:extLst>
              <a:ext uri="{FF2B5EF4-FFF2-40B4-BE49-F238E27FC236}">
                <a16:creationId xmlns:a16="http://schemas.microsoft.com/office/drawing/2014/main" id="{18307831-00F9-3285-58B8-E4E62F7D71E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r">
              <a:defRPr sz="1200"/>
            </a:lvl1pPr>
          </a:lstStyle>
          <a:p>
            <a:r>
              <a:rPr lang="fa-IR"/>
              <a:t>پویش ملی تغذیه/نان کامل</a:t>
            </a:r>
          </a:p>
        </p:txBody>
      </p:sp>
      <p:sp>
        <p:nvSpPr>
          <p:cNvPr id="5" name="Slide Number Placeholder 4">
            <a:extLst>
              <a:ext uri="{FF2B5EF4-FFF2-40B4-BE49-F238E27FC236}">
                <a16:creationId xmlns:a16="http://schemas.microsoft.com/office/drawing/2014/main" id="{1FE99BA5-7C80-35F4-E66D-9C0C63C6937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a:defRPr sz="1200"/>
            </a:lvl1pPr>
          </a:lstStyle>
          <a:p>
            <a:fld id="{FF397957-5E30-4C02-B1AC-7A35C6AB6682}" type="slidenum">
              <a:rPr lang="fa-IR" smtClean="0"/>
              <a:t>‹#›</a:t>
            </a:fld>
            <a:endParaRPr lang="fa-IR"/>
          </a:p>
        </p:txBody>
      </p:sp>
    </p:spTree>
    <p:extLst>
      <p:ext uri="{BB962C8B-B14F-4D97-AF65-F5344CB8AC3E}">
        <p14:creationId xmlns:p14="http://schemas.microsoft.com/office/powerpoint/2010/main" val="1513597677"/>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r">
              <a:defRPr sz="1200"/>
            </a:lvl1pPr>
          </a:lstStyle>
          <a:p>
            <a:endParaRPr lang="fa-I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l">
              <a:defRPr sz="1200"/>
            </a:lvl1pPr>
          </a:lstStyle>
          <a:p>
            <a:fld id="{C92D2892-3B38-4D9A-AA64-F798813168DD}" type="datetimeFigureOut">
              <a:rPr lang="fa-IR" smtClean="0"/>
              <a:t>27/06/1447</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r">
              <a:defRPr sz="1200"/>
            </a:lvl1pPr>
          </a:lstStyle>
          <a:p>
            <a:r>
              <a:rPr lang="fa-IR"/>
              <a:t>پویش ملی تغذیه/نان کامل</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l">
              <a:defRPr sz="1200"/>
            </a:lvl1pPr>
          </a:lstStyle>
          <a:p>
            <a:fld id="{63CB2574-C463-4384-BE62-2C24334F9C02}" type="slidenum">
              <a:rPr lang="fa-IR" smtClean="0"/>
              <a:t>‹#›</a:t>
            </a:fld>
            <a:endParaRPr lang="fa-IR"/>
          </a:p>
        </p:txBody>
      </p:sp>
    </p:spTree>
    <p:extLst>
      <p:ext uri="{BB962C8B-B14F-4D97-AF65-F5344CB8AC3E}">
        <p14:creationId xmlns:p14="http://schemas.microsoft.com/office/powerpoint/2010/main" val="714170881"/>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CA8667E-D89E-44C6-B03E-75930A8BC5DB}" type="datetime1">
              <a:rPr lang="en-US" smtClean="0"/>
              <a:t>12/17/2025</a:t>
            </a:fld>
            <a:endParaRPr lang="en-US"/>
          </a:p>
        </p:txBody>
      </p:sp>
      <p:sp>
        <p:nvSpPr>
          <p:cNvPr id="5" name="Footer Placeholder 4"/>
          <p:cNvSpPr>
            <a:spLocks noGrp="1"/>
          </p:cNvSpPr>
          <p:nvPr>
            <p:ph type="ftr" sz="quarter" idx="11"/>
          </p:nvPr>
        </p:nvSpPr>
        <p:spPr/>
        <p:txBody>
          <a:bodyPr/>
          <a:lstStyle/>
          <a:p>
            <a:r>
              <a:rPr lang="fa-IR"/>
              <a:t>پویش ملی تغذیه / نان کامل</a:t>
            </a:r>
            <a:endParaRPr lang="en-US"/>
          </a:p>
        </p:txBody>
      </p:sp>
      <p:sp>
        <p:nvSpPr>
          <p:cNvPr id="6" name="Slide Number Placeholder 5"/>
          <p:cNvSpPr>
            <a:spLocks noGrp="1"/>
          </p:cNvSpPr>
          <p:nvPr>
            <p:ph type="sldNum" sz="quarter" idx="12"/>
          </p:nvPr>
        </p:nvSpPr>
        <p:spPr/>
        <p:txBody>
          <a:bodyPr/>
          <a:lstStyle/>
          <a:p>
            <a:fld id="{B0C32ABB-98A9-457D-9D89-FB6D9259E1F8}" type="slidenum">
              <a:rPr lang="en-US" smtClean="0"/>
              <a:t>‹#›</a:t>
            </a:fld>
            <a:endParaRPr lang="en-US"/>
          </a:p>
        </p:txBody>
      </p:sp>
    </p:spTree>
    <p:extLst>
      <p:ext uri="{BB962C8B-B14F-4D97-AF65-F5344CB8AC3E}">
        <p14:creationId xmlns:p14="http://schemas.microsoft.com/office/powerpoint/2010/main" val="69555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62545C-CBB9-4083-AF19-293F9ED8DF0D}" type="datetime1">
              <a:rPr lang="en-US" smtClean="0"/>
              <a:t>12/17/2025</a:t>
            </a:fld>
            <a:endParaRPr lang="en-US"/>
          </a:p>
        </p:txBody>
      </p:sp>
      <p:sp>
        <p:nvSpPr>
          <p:cNvPr id="5" name="Footer Placeholder 4"/>
          <p:cNvSpPr>
            <a:spLocks noGrp="1"/>
          </p:cNvSpPr>
          <p:nvPr>
            <p:ph type="ftr" sz="quarter" idx="11"/>
          </p:nvPr>
        </p:nvSpPr>
        <p:spPr/>
        <p:txBody>
          <a:bodyPr/>
          <a:lstStyle/>
          <a:p>
            <a:r>
              <a:rPr lang="fa-IR"/>
              <a:t>پویش ملی تغذیه / نان کامل</a:t>
            </a:r>
            <a:endParaRPr lang="en-US"/>
          </a:p>
        </p:txBody>
      </p:sp>
      <p:sp>
        <p:nvSpPr>
          <p:cNvPr id="6" name="Slide Number Placeholder 5"/>
          <p:cNvSpPr>
            <a:spLocks noGrp="1"/>
          </p:cNvSpPr>
          <p:nvPr>
            <p:ph type="sldNum" sz="quarter" idx="12"/>
          </p:nvPr>
        </p:nvSpPr>
        <p:spPr/>
        <p:txBody>
          <a:bodyPr/>
          <a:lstStyle/>
          <a:p>
            <a:fld id="{B0C32ABB-98A9-457D-9D89-FB6D9259E1F8}" type="slidenum">
              <a:rPr lang="en-US" smtClean="0"/>
              <a:t>‹#›</a:t>
            </a:fld>
            <a:endParaRPr lang="en-US"/>
          </a:p>
        </p:txBody>
      </p:sp>
    </p:spTree>
    <p:extLst>
      <p:ext uri="{BB962C8B-B14F-4D97-AF65-F5344CB8AC3E}">
        <p14:creationId xmlns:p14="http://schemas.microsoft.com/office/powerpoint/2010/main" val="4190132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FAE8D38-94F6-464F-8C21-7165FC08C4FE}" type="datetime1">
              <a:rPr lang="en-US" smtClean="0"/>
              <a:t>12/17/2025</a:t>
            </a:fld>
            <a:endParaRPr lang="en-US"/>
          </a:p>
        </p:txBody>
      </p:sp>
      <p:sp>
        <p:nvSpPr>
          <p:cNvPr id="5" name="Footer Placeholder 4"/>
          <p:cNvSpPr>
            <a:spLocks noGrp="1"/>
          </p:cNvSpPr>
          <p:nvPr>
            <p:ph type="ftr" sz="quarter" idx="11"/>
          </p:nvPr>
        </p:nvSpPr>
        <p:spPr/>
        <p:txBody>
          <a:bodyPr/>
          <a:lstStyle/>
          <a:p>
            <a:r>
              <a:rPr lang="fa-IR"/>
              <a:t>پویش ملی تغذیه / نان کامل</a:t>
            </a:r>
            <a:endParaRPr lang="en-US"/>
          </a:p>
        </p:txBody>
      </p:sp>
      <p:sp>
        <p:nvSpPr>
          <p:cNvPr id="6" name="Slide Number Placeholder 5"/>
          <p:cNvSpPr>
            <a:spLocks noGrp="1"/>
          </p:cNvSpPr>
          <p:nvPr>
            <p:ph type="sldNum" sz="quarter" idx="12"/>
          </p:nvPr>
        </p:nvSpPr>
        <p:spPr/>
        <p:txBody>
          <a:bodyPr/>
          <a:lstStyle/>
          <a:p>
            <a:fld id="{B0C32ABB-98A9-457D-9D89-FB6D9259E1F8}" type="slidenum">
              <a:rPr lang="en-US" smtClean="0"/>
              <a:t>‹#›</a:t>
            </a:fld>
            <a:endParaRPr lang="en-US"/>
          </a:p>
        </p:txBody>
      </p:sp>
    </p:spTree>
    <p:extLst>
      <p:ext uri="{BB962C8B-B14F-4D97-AF65-F5344CB8AC3E}">
        <p14:creationId xmlns:p14="http://schemas.microsoft.com/office/powerpoint/2010/main" val="2072988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1CDDFE-C2A7-408B-8CCC-FEC786EDE498}" type="datetime1">
              <a:rPr lang="en-US" smtClean="0"/>
              <a:t>12/17/2025</a:t>
            </a:fld>
            <a:endParaRPr lang="en-US"/>
          </a:p>
        </p:txBody>
      </p:sp>
      <p:sp>
        <p:nvSpPr>
          <p:cNvPr id="5" name="Footer Placeholder 4"/>
          <p:cNvSpPr>
            <a:spLocks noGrp="1"/>
          </p:cNvSpPr>
          <p:nvPr>
            <p:ph type="ftr" sz="quarter" idx="11"/>
          </p:nvPr>
        </p:nvSpPr>
        <p:spPr/>
        <p:txBody>
          <a:bodyPr/>
          <a:lstStyle/>
          <a:p>
            <a:r>
              <a:rPr lang="fa-IR" dirty="0"/>
              <a:t>پویش ملی تغذیه / نان کامل</a:t>
            </a:r>
            <a:endParaRPr lang="en-US" dirty="0"/>
          </a:p>
        </p:txBody>
      </p:sp>
      <p:sp>
        <p:nvSpPr>
          <p:cNvPr id="6" name="Slide Number Placeholder 5"/>
          <p:cNvSpPr>
            <a:spLocks noGrp="1"/>
          </p:cNvSpPr>
          <p:nvPr>
            <p:ph type="sldNum" sz="quarter" idx="12"/>
          </p:nvPr>
        </p:nvSpPr>
        <p:spPr/>
        <p:txBody>
          <a:bodyPr/>
          <a:lstStyle/>
          <a:p>
            <a:fld id="{B0C32ABB-98A9-457D-9D89-FB6D9259E1F8}" type="slidenum">
              <a:rPr lang="en-US" smtClean="0"/>
              <a:t>‹#›</a:t>
            </a:fld>
            <a:endParaRPr lang="en-US"/>
          </a:p>
        </p:txBody>
      </p:sp>
    </p:spTree>
    <p:extLst>
      <p:ext uri="{BB962C8B-B14F-4D97-AF65-F5344CB8AC3E}">
        <p14:creationId xmlns:p14="http://schemas.microsoft.com/office/powerpoint/2010/main" val="254292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3F4B46-4311-4940-9D49-F4C1DB60718E}" type="datetime1">
              <a:rPr lang="en-US" smtClean="0"/>
              <a:t>12/17/2025</a:t>
            </a:fld>
            <a:endParaRPr lang="en-US"/>
          </a:p>
        </p:txBody>
      </p:sp>
      <p:sp>
        <p:nvSpPr>
          <p:cNvPr id="5" name="Footer Placeholder 4"/>
          <p:cNvSpPr>
            <a:spLocks noGrp="1"/>
          </p:cNvSpPr>
          <p:nvPr>
            <p:ph type="ftr" sz="quarter" idx="11"/>
          </p:nvPr>
        </p:nvSpPr>
        <p:spPr/>
        <p:txBody>
          <a:bodyPr/>
          <a:lstStyle/>
          <a:p>
            <a:r>
              <a:rPr lang="fa-IR"/>
              <a:t>پویش ملی تغذیه / نان کامل</a:t>
            </a:r>
            <a:endParaRPr lang="en-US"/>
          </a:p>
        </p:txBody>
      </p:sp>
      <p:sp>
        <p:nvSpPr>
          <p:cNvPr id="6" name="Slide Number Placeholder 5"/>
          <p:cNvSpPr>
            <a:spLocks noGrp="1"/>
          </p:cNvSpPr>
          <p:nvPr>
            <p:ph type="sldNum" sz="quarter" idx="12"/>
          </p:nvPr>
        </p:nvSpPr>
        <p:spPr/>
        <p:txBody>
          <a:bodyPr/>
          <a:lstStyle/>
          <a:p>
            <a:fld id="{B0C32ABB-98A9-457D-9D89-FB6D9259E1F8}" type="slidenum">
              <a:rPr lang="en-US" smtClean="0"/>
              <a:t>‹#›</a:t>
            </a:fld>
            <a:endParaRPr lang="en-US"/>
          </a:p>
        </p:txBody>
      </p:sp>
    </p:spTree>
    <p:extLst>
      <p:ext uri="{BB962C8B-B14F-4D97-AF65-F5344CB8AC3E}">
        <p14:creationId xmlns:p14="http://schemas.microsoft.com/office/powerpoint/2010/main" val="280792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4FA28D-B572-4681-84E5-A4A444C81D0D}" type="datetime1">
              <a:rPr lang="en-US" smtClean="0"/>
              <a:t>12/17/2025</a:t>
            </a:fld>
            <a:endParaRPr lang="en-US"/>
          </a:p>
        </p:txBody>
      </p:sp>
      <p:sp>
        <p:nvSpPr>
          <p:cNvPr id="6" name="Footer Placeholder 5"/>
          <p:cNvSpPr>
            <a:spLocks noGrp="1"/>
          </p:cNvSpPr>
          <p:nvPr>
            <p:ph type="ftr" sz="quarter" idx="11"/>
          </p:nvPr>
        </p:nvSpPr>
        <p:spPr>
          <a:xfrm>
            <a:off x="4038600" y="6538912"/>
            <a:ext cx="4114800" cy="365125"/>
          </a:xfrm>
        </p:spPr>
        <p:txBody>
          <a:bodyPr/>
          <a:lstStyle>
            <a:lvl1pPr>
              <a:defRPr b="1">
                <a:cs typeface="B Nazanin" panose="00000400000000000000" pitchFamily="2" charset="-78"/>
              </a:defRPr>
            </a:lvl1pPr>
          </a:lstStyle>
          <a:p>
            <a:r>
              <a:rPr lang="fa-IR"/>
              <a:t>پویش ملی تغذیه / نان کامل</a:t>
            </a:r>
            <a:endParaRPr lang="en-US"/>
          </a:p>
        </p:txBody>
      </p:sp>
      <p:sp>
        <p:nvSpPr>
          <p:cNvPr id="7" name="Slide Number Placeholder 6"/>
          <p:cNvSpPr>
            <a:spLocks noGrp="1"/>
          </p:cNvSpPr>
          <p:nvPr>
            <p:ph type="sldNum" sz="quarter" idx="12"/>
          </p:nvPr>
        </p:nvSpPr>
        <p:spPr/>
        <p:txBody>
          <a:bodyPr/>
          <a:lstStyle/>
          <a:p>
            <a:fld id="{B0C32ABB-98A9-457D-9D89-FB6D9259E1F8}" type="slidenum">
              <a:rPr lang="en-US" smtClean="0"/>
              <a:t>‹#›</a:t>
            </a:fld>
            <a:endParaRPr lang="en-US"/>
          </a:p>
        </p:txBody>
      </p:sp>
    </p:spTree>
    <p:extLst>
      <p:ext uri="{BB962C8B-B14F-4D97-AF65-F5344CB8AC3E}">
        <p14:creationId xmlns:p14="http://schemas.microsoft.com/office/powerpoint/2010/main" val="2716709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98D9E39-F885-4FD6-A3C2-50AA42EE897C}" type="datetime1">
              <a:rPr lang="en-US" smtClean="0"/>
              <a:t>12/17/2025</a:t>
            </a:fld>
            <a:endParaRPr lang="en-US"/>
          </a:p>
        </p:txBody>
      </p:sp>
      <p:sp>
        <p:nvSpPr>
          <p:cNvPr id="8" name="Footer Placeholder 7"/>
          <p:cNvSpPr>
            <a:spLocks noGrp="1"/>
          </p:cNvSpPr>
          <p:nvPr>
            <p:ph type="ftr" sz="quarter" idx="11"/>
          </p:nvPr>
        </p:nvSpPr>
        <p:spPr/>
        <p:txBody>
          <a:bodyPr/>
          <a:lstStyle/>
          <a:p>
            <a:r>
              <a:rPr lang="fa-IR"/>
              <a:t>پویش ملی تغذیه / نان کامل</a:t>
            </a:r>
            <a:endParaRPr lang="en-US"/>
          </a:p>
        </p:txBody>
      </p:sp>
      <p:sp>
        <p:nvSpPr>
          <p:cNvPr id="9" name="Slide Number Placeholder 8"/>
          <p:cNvSpPr>
            <a:spLocks noGrp="1"/>
          </p:cNvSpPr>
          <p:nvPr>
            <p:ph type="sldNum" sz="quarter" idx="12"/>
          </p:nvPr>
        </p:nvSpPr>
        <p:spPr/>
        <p:txBody>
          <a:bodyPr/>
          <a:lstStyle/>
          <a:p>
            <a:fld id="{B0C32ABB-98A9-457D-9D89-FB6D9259E1F8}" type="slidenum">
              <a:rPr lang="en-US" smtClean="0"/>
              <a:t>‹#›</a:t>
            </a:fld>
            <a:endParaRPr lang="en-US"/>
          </a:p>
        </p:txBody>
      </p:sp>
    </p:spTree>
    <p:extLst>
      <p:ext uri="{BB962C8B-B14F-4D97-AF65-F5344CB8AC3E}">
        <p14:creationId xmlns:p14="http://schemas.microsoft.com/office/powerpoint/2010/main" val="2615404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AB43821-8B42-413D-B603-BCA7A40162E3}" type="datetime1">
              <a:rPr lang="en-US" smtClean="0"/>
              <a:t>12/17/2025</a:t>
            </a:fld>
            <a:endParaRPr lang="en-US"/>
          </a:p>
        </p:txBody>
      </p:sp>
      <p:sp>
        <p:nvSpPr>
          <p:cNvPr id="4" name="Footer Placeholder 3"/>
          <p:cNvSpPr>
            <a:spLocks noGrp="1"/>
          </p:cNvSpPr>
          <p:nvPr>
            <p:ph type="ftr" sz="quarter" idx="11"/>
          </p:nvPr>
        </p:nvSpPr>
        <p:spPr/>
        <p:txBody>
          <a:bodyPr/>
          <a:lstStyle/>
          <a:p>
            <a:r>
              <a:rPr lang="fa-IR"/>
              <a:t>پویش ملی تغذیه / نان کامل</a:t>
            </a:r>
            <a:endParaRPr lang="en-US"/>
          </a:p>
        </p:txBody>
      </p:sp>
      <p:sp>
        <p:nvSpPr>
          <p:cNvPr id="5" name="Slide Number Placeholder 4"/>
          <p:cNvSpPr>
            <a:spLocks noGrp="1"/>
          </p:cNvSpPr>
          <p:nvPr>
            <p:ph type="sldNum" sz="quarter" idx="12"/>
          </p:nvPr>
        </p:nvSpPr>
        <p:spPr/>
        <p:txBody>
          <a:bodyPr/>
          <a:lstStyle/>
          <a:p>
            <a:fld id="{B0C32ABB-98A9-457D-9D89-FB6D9259E1F8}" type="slidenum">
              <a:rPr lang="en-US" smtClean="0"/>
              <a:t>‹#›</a:t>
            </a:fld>
            <a:endParaRPr lang="en-US"/>
          </a:p>
        </p:txBody>
      </p:sp>
    </p:spTree>
    <p:extLst>
      <p:ext uri="{BB962C8B-B14F-4D97-AF65-F5344CB8AC3E}">
        <p14:creationId xmlns:p14="http://schemas.microsoft.com/office/powerpoint/2010/main" val="2752086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7E0837-1E4C-4D66-9910-004AD4980B30}" type="datetime1">
              <a:rPr lang="en-US" smtClean="0"/>
              <a:t>12/17/2025</a:t>
            </a:fld>
            <a:endParaRPr lang="en-US"/>
          </a:p>
        </p:txBody>
      </p:sp>
      <p:sp>
        <p:nvSpPr>
          <p:cNvPr id="3" name="Footer Placeholder 2"/>
          <p:cNvSpPr>
            <a:spLocks noGrp="1"/>
          </p:cNvSpPr>
          <p:nvPr>
            <p:ph type="ftr" sz="quarter" idx="11"/>
          </p:nvPr>
        </p:nvSpPr>
        <p:spPr/>
        <p:txBody>
          <a:bodyPr/>
          <a:lstStyle/>
          <a:p>
            <a:r>
              <a:rPr lang="fa-IR"/>
              <a:t>پویش ملی تغذیه / نان کامل</a:t>
            </a:r>
            <a:endParaRPr lang="en-US"/>
          </a:p>
        </p:txBody>
      </p:sp>
      <p:sp>
        <p:nvSpPr>
          <p:cNvPr id="4" name="Slide Number Placeholder 3"/>
          <p:cNvSpPr>
            <a:spLocks noGrp="1"/>
          </p:cNvSpPr>
          <p:nvPr>
            <p:ph type="sldNum" sz="quarter" idx="12"/>
          </p:nvPr>
        </p:nvSpPr>
        <p:spPr/>
        <p:txBody>
          <a:bodyPr/>
          <a:lstStyle/>
          <a:p>
            <a:fld id="{B0C32ABB-98A9-457D-9D89-FB6D9259E1F8}" type="slidenum">
              <a:rPr lang="en-US" smtClean="0"/>
              <a:t>‹#›</a:t>
            </a:fld>
            <a:endParaRPr lang="en-US"/>
          </a:p>
        </p:txBody>
      </p:sp>
    </p:spTree>
    <p:extLst>
      <p:ext uri="{BB962C8B-B14F-4D97-AF65-F5344CB8AC3E}">
        <p14:creationId xmlns:p14="http://schemas.microsoft.com/office/powerpoint/2010/main" val="979039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6503E25-8ABB-496F-8B37-298491235ED3}" type="datetime1">
              <a:rPr lang="en-US" smtClean="0"/>
              <a:t>12/17/2025</a:t>
            </a:fld>
            <a:endParaRPr lang="en-US"/>
          </a:p>
        </p:txBody>
      </p:sp>
      <p:sp>
        <p:nvSpPr>
          <p:cNvPr id="6" name="Footer Placeholder 5"/>
          <p:cNvSpPr>
            <a:spLocks noGrp="1"/>
          </p:cNvSpPr>
          <p:nvPr>
            <p:ph type="ftr" sz="quarter" idx="11"/>
          </p:nvPr>
        </p:nvSpPr>
        <p:spPr/>
        <p:txBody>
          <a:bodyPr/>
          <a:lstStyle/>
          <a:p>
            <a:r>
              <a:rPr lang="fa-IR"/>
              <a:t>پویش ملی تغذیه / نان کامل</a:t>
            </a:r>
            <a:endParaRPr lang="en-US"/>
          </a:p>
        </p:txBody>
      </p:sp>
      <p:sp>
        <p:nvSpPr>
          <p:cNvPr id="7" name="Slide Number Placeholder 6"/>
          <p:cNvSpPr>
            <a:spLocks noGrp="1"/>
          </p:cNvSpPr>
          <p:nvPr>
            <p:ph type="sldNum" sz="quarter" idx="12"/>
          </p:nvPr>
        </p:nvSpPr>
        <p:spPr/>
        <p:txBody>
          <a:bodyPr/>
          <a:lstStyle/>
          <a:p>
            <a:fld id="{B0C32ABB-98A9-457D-9D89-FB6D9259E1F8}" type="slidenum">
              <a:rPr lang="en-US" smtClean="0"/>
              <a:t>‹#›</a:t>
            </a:fld>
            <a:endParaRPr lang="en-US"/>
          </a:p>
        </p:txBody>
      </p:sp>
    </p:spTree>
    <p:extLst>
      <p:ext uri="{BB962C8B-B14F-4D97-AF65-F5344CB8AC3E}">
        <p14:creationId xmlns:p14="http://schemas.microsoft.com/office/powerpoint/2010/main" val="3249602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2B1036-1B02-42B4-A213-47D93B2D80B9}" type="datetime1">
              <a:rPr lang="en-US" smtClean="0"/>
              <a:t>12/17/2025</a:t>
            </a:fld>
            <a:endParaRPr lang="en-US"/>
          </a:p>
        </p:txBody>
      </p:sp>
      <p:sp>
        <p:nvSpPr>
          <p:cNvPr id="6" name="Footer Placeholder 5"/>
          <p:cNvSpPr>
            <a:spLocks noGrp="1"/>
          </p:cNvSpPr>
          <p:nvPr>
            <p:ph type="ftr" sz="quarter" idx="11"/>
          </p:nvPr>
        </p:nvSpPr>
        <p:spPr/>
        <p:txBody>
          <a:bodyPr/>
          <a:lstStyle/>
          <a:p>
            <a:r>
              <a:rPr lang="fa-IR"/>
              <a:t>پویش ملی تغذیه / نان کامل</a:t>
            </a:r>
            <a:endParaRPr lang="en-US"/>
          </a:p>
        </p:txBody>
      </p:sp>
      <p:sp>
        <p:nvSpPr>
          <p:cNvPr id="7" name="Slide Number Placeholder 6"/>
          <p:cNvSpPr>
            <a:spLocks noGrp="1"/>
          </p:cNvSpPr>
          <p:nvPr>
            <p:ph type="sldNum" sz="quarter" idx="12"/>
          </p:nvPr>
        </p:nvSpPr>
        <p:spPr/>
        <p:txBody>
          <a:bodyPr/>
          <a:lstStyle/>
          <a:p>
            <a:fld id="{B0C32ABB-98A9-457D-9D89-FB6D9259E1F8}" type="slidenum">
              <a:rPr lang="en-US" smtClean="0"/>
              <a:t>‹#›</a:t>
            </a:fld>
            <a:endParaRPr lang="en-US"/>
          </a:p>
        </p:txBody>
      </p:sp>
    </p:spTree>
    <p:extLst>
      <p:ext uri="{BB962C8B-B14F-4D97-AF65-F5344CB8AC3E}">
        <p14:creationId xmlns:p14="http://schemas.microsoft.com/office/powerpoint/2010/main" val="1841942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99A6D4-0EF2-4427-B5D1-E05761AD0833}" type="datetime1">
              <a:rPr lang="en-US" smtClean="0"/>
              <a:t>12/17/2025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a-IR"/>
              <a:t>پویش ملی تغذیه / نان کامل</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C32ABB-98A9-457D-9D89-FB6D9259E1F8}" type="slidenum">
              <a:rPr lang="en-US" smtClean="0"/>
              <a:t>‹#›</a:t>
            </a:fld>
            <a:endParaRPr lang="en-US"/>
          </a:p>
        </p:txBody>
      </p:sp>
    </p:spTree>
    <p:extLst>
      <p:ext uri="{BB962C8B-B14F-4D97-AF65-F5344CB8AC3E}">
        <p14:creationId xmlns:p14="http://schemas.microsoft.com/office/powerpoint/2010/main" val="24408951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diagramLayout" Target="../diagrams/layout12.xml"/><Relationship Id="rId7" Type="http://schemas.openxmlformats.org/officeDocument/2006/relationships/diagramData" Target="../diagrams/data13.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11" Type="http://schemas.microsoft.com/office/2007/relationships/diagramDrawing" Target="../diagrams/drawing13.xml"/><Relationship Id="rId5" Type="http://schemas.openxmlformats.org/officeDocument/2006/relationships/diagramColors" Target="../diagrams/colors12.xml"/><Relationship Id="rId10" Type="http://schemas.openxmlformats.org/officeDocument/2006/relationships/diagramColors" Target="../diagrams/colors13.xml"/><Relationship Id="rId4" Type="http://schemas.openxmlformats.org/officeDocument/2006/relationships/diagramQuickStyle" Target="../diagrams/quickStyle12.xml"/><Relationship Id="rId9" Type="http://schemas.openxmlformats.org/officeDocument/2006/relationships/diagramQuickStyle" Target="../diagrams/quickStyle1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diagramLayout" Target="../diagrams/layout14.xml"/><Relationship Id="rId7" Type="http://schemas.openxmlformats.org/officeDocument/2006/relationships/diagramData" Target="../diagrams/data15.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11" Type="http://schemas.microsoft.com/office/2007/relationships/diagramDrawing" Target="../diagrams/drawing15.xml"/><Relationship Id="rId5" Type="http://schemas.openxmlformats.org/officeDocument/2006/relationships/diagramColors" Target="../diagrams/colors14.xml"/><Relationship Id="rId10" Type="http://schemas.openxmlformats.org/officeDocument/2006/relationships/diagramColors" Target="../diagrams/colors15.xml"/><Relationship Id="rId4" Type="http://schemas.openxmlformats.org/officeDocument/2006/relationships/diagramQuickStyle" Target="../diagrams/quickStyle14.xml"/><Relationship Id="rId9" Type="http://schemas.openxmlformats.org/officeDocument/2006/relationships/diagramQuickStyle" Target="../diagrams/quickStyle15.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17.xml"/><Relationship Id="rId3" Type="http://schemas.openxmlformats.org/officeDocument/2006/relationships/diagramLayout" Target="../diagrams/layout16.xml"/><Relationship Id="rId7" Type="http://schemas.openxmlformats.org/officeDocument/2006/relationships/diagramData" Target="../diagrams/data17.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11" Type="http://schemas.microsoft.com/office/2007/relationships/diagramDrawing" Target="../diagrams/drawing17.xml"/><Relationship Id="rId5" Type="http://schemas.openxmlformats.org/officeDocument/2006/relationships/diagramColors" Target="../diagrams/colors16.xml"/><Relationship Id="rId10" Type="http://schemas.openxmlformats.org/officeDocument/2006/relationships/diagramColors" Target="../diagrams/colors17.xml"/><Relationship Id="rId4" Type="http://schemas.openxmlformats.org/officeDocument/2006/relationships/diagramQuickStyle" Target="../diagrams/quickStyle16.xml"/><Relationship Id="rId9" Type="http://schemas.openxmlformats.org/officeDocument/2006/relationships/diagramQuickStyle" Target="../diagrams/quickStyle1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26.xml"/><Relationship Id="rId3" Type="http://schemas.openxmlformats.org/officeDocument/2006/relationships/diagramLayout" Target="../diagrams/layout25.xml"/><Relationship Id="rId7" Type="http://schemas.openxmlformats.org/officeDocument/2006/relationships/diagramData" Target="../diagrams/data26.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11" Type="http://schemas.microsoft.com/office/2007/relationships/diagramDrawing" Target="../diagrams/drawing26.xml"/><Relationship Id="rId5" Type="http://schemas.openxmlformats.org/officeDocument/2006/relationships/diagramColors" Target="../diagrams/colors25.xml"/><Relationship Id="rId10" Type="http://schemas.openxmlformats.org/officeDocument/2006/relationships/diagramColors" Target="../diagrams/colors26.xml"/><Relationship Id="rId4" Type="http://schemas.openxmlformats.org/officeDocument/2006/relationships/diagramQuickStyle" Target="../diagrams/quickStyle25.xml"/><Relationship Id="rId9" Type="http://schemas.openxmlformats.org/officeDocument/2006/relationships/diagramQuickStyle" Target="../diagrams/quickStyle26.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28.xml"/><Relationship Id="rId3" Type="http://schemas.openxmlformats.org/officeDocument/2006/relationships/diagramLayout" Target="../diagrams/layout27.xml"/><Relationship Id="rId7" Type="http://schemas.openxmlformats.org/officeDocument/2006/relationships/diagramData" Target="../diagrams/data28.xml"/><Relationship Id="rId2" Type="http://schemas.openxmlformats.org/officeDocument/2006/relationships/diagramData" Target="../diagrams/data27.xml"/><Relationship Id="rId1" Type="http://schemas.openxmlformats.org/officeDocument/2006/relationships/slideLayout" Target="../slideLayouts/slideLayout2.xml"/><Relationship Id="rId6" Type="http://schemas.microsoft.com/office/2007/relationships/diagramDrawing" Target="../diagrams/drawing27.xml"/><Relationship Id="rId11" Type="http://schemas.microsoft.com/office/2007/relationships/diagramDrawing" Target="../diagrams/drawing28.xml"/><Relationship Id="rId5" Type="http://schemas.openxmlformats.org/officeDocument/2006/relationships/diagramColors" Target="../diagrams/colors27.xml"/><Relationship Id="rId10" Type="http://schemas.openxmlformats.org/officeDocument/2006/relationships/diagramColors" Target="../diagrams/colors28.xml"/><Relationship Id="rId4" Type="http://schemas.openxmlformats.org/officeDocument/2006/relationships/diagramQuickStyle" Target="../diagrams/quickStyle27.xml"/><Relationship Id="rId9" Type="http://schemas.openxmlformats.org/officeDocument/2006/relationships/diagramQuickStyle" Target="../diagrams/quickStyle28.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30.xml"/><Relationship Id="rId3" Type="http://schemas.openxmlformats.org/officeDocument/2006/relationships/diagramLayout" Target="../diagrams/layout29.xml"/><Relationship Id="rId7" Type="http://schemas.openxmlformats.org/officeDocument/2006/relationships/diagramData" Target="../diagrams/data30.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11" Type="http://schemas.microsoft.com/office/2007/relationships/diagramDrawing" Target="../diagrams/drawing30.xml"/><Relationship Id="rId5" Type="http://schemas.openxmlformats.org/officeDocument/2006/relationships/diagramColors" Target="../diagrams/colors29.xml"/><Relationship Id="rId10" Type="http://schemas.openxmlformats.org/officeDocument/2006/relationships/diagramColors" Target="../diagrams/colors30.xml"/><Relationship Id="rId4" Type="http://schemas.openxmlformats.org/officeDocument/2006/relationships/diagramQuickStyle" Target="../diagrams/quickStyle29.xml"/><Relationship Id="rId9" Type="http://schemas.openxmlformats.org/officeDocument/2006/relationships/diagramQuickStyle" Target="../diagrams/quickStyle30.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32.xml"/><Relationship Id="rId3" Type="http://schemas.openxmlformats.org/officeDocument/2006/relationships/diagramLayout" Target="../diagrams/layout31.xml"/><Relationship Id="rId7" Type="http://schemas.openxmlformats.org/officeDocument/2006/relationships/diagramData" Target="../diagrams/data32.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11" Type="http://schemas.microsoft.com/office/2007/relationships/diagramDrawing" Target="../diagrams/drawing32.xml"/><Relationship Id="rId5" Type="http://schemas.openxmlformats.org/officeDocument/2006/relationships/diagramColors" Target="../diagrams/colors31.xml"/><Relationship Id="rId10" Type="http://schemas.openxmlformats.org/officeDocument/2006/relationships/diagramColors" Target="../diagrams/colors32.xml"/><Relationship Id="rId4" Type="http://schemas.openxmlformats.org/officeDocument/2006/relationships/diagramQuickStyle" Target="../diagrams/quickStyle31.xml"/><Relationship Id="rId9" Type="http://schemas.openxmlformats.org/officeDocument/2006/relationships/diagramQuickStyle" Target="../diagrams/quickStyle32.xml"/></Relationships>
</file>

<file path=ppt/slides/_rels/slide25.xml.rels><?xml version="1.0" encoding="UTF-8" standalone="yes"?>
<Relationships xmlns="http://schemas.openxmlformats.org/package/2006/relationships"><Relationship Id="rId8" Type="http://schemas.openxmlformats.org/officeDocument/2006/relationships/diagramLayout" Target="../diagrams/layout34.xml"/><Relationship Id="rId3" Type="http://schemas.openxmlformats.org/officeDocument/2006/relationships/diagramLayout" Target="../diagrams/layout33.xml"/><Relationship Id="rId7" Type="http://schemas.openxmlformats.org/officeDocument/2006/relationships/diagramData" Target="../diagrams/data34.xml"/><Relationship Id="rId2" Type="http://schemas.openxmlformats.org/officeDocument/2006/relationships/diagramData" Target="../diagrams/data33.xml"/><Relationship Id="rId1" Type="http://schemas.openxmlformats.org/officeDocument/2006/relationships/slideLayout" Target="../slideLayouts/slideLayout2.xml"/><Relationship Id="rId6" Type="http://schemas.microsoft.com/office/2007/relationships/diagramDrawing" Target="../diagrams/drawing33.xml"/><Relationship Id="rId11" Type="http://schemas.microsoft.com/office/2007/relationships/diagramDrawing" Target="../diagrams/drawing34.xml"/><Relationship Id="rId5" Type="http://schemas.openxmlformats.org/officeDocument/2006/relationships/diagramColors" Target="../diagrams/colors33.xml"/><Relationship Id="rId10" Type="http://schemas.openxmlformats.org/officeDocument/2006/relationships/diagramColors" Target="../diagrams/colors34.xml"/><Relationship Id="rId4" Type="http://schemas.openxmlformats.org/officeDocument/2006/relationships/diagramQuickStyle" Target="../diagrams/quickStyle33.xml"/><Relationship Id="rId9" Type="http://schemas.openxmlformats.org/officeDocument/2006/relationships/diagramQuickStyle" Target="../diagrams/quickStyle34.xml"/></Relationships>
</file>

<file path=ppt/slides/_rels/slide26.xml.rels><?xml version="1.0" encoding="UTF-8" standalone="yes"?>
<Relationships xmlns="http://schemas.openxmlformats.org/package/2006/relationships"><Relationship Id="rId8" Type="http://schemas.openxmlformats.org/officeDocument/2006/relationships/diagramLayout" Target="../diagrams/layout36.xml"/><Relationship Id="rId3" Type="http://schemas.openxmlformats.org/officeDocument/2006/relationships/diagramLayout" Target="../diagrams/layout35.xml"/><Relationship Id="rId7" Type="http://schemas.openxmlformats.org/officeDocument/2006/relationships/diagramData" Target="../diagrams/data36.xml"/><Relationship Id="rId2" Type="http://schemas.openxmlformats.org/officeDocument/2006/relationships/diagramData" Target="../diagrams/data35.xml"/><Relationship Id="rId1" Type="http://schemas.openxmlformats.org/officeDocument/2006/relationships/slideLayout" Target="../slideLayouts/slideLayout2.xml"/><Relationship Id="rId6" Type="http://schemas.microsoft.com/office/2007/relationships/diagramDrawing" Target="../diagrams/drawing35.xml"/><Relationship Id="rId11" Type="http://schemas.microsoft.com/office/2007/relationships/diagramDrawing" Target="../diagrams/drawing36.xml"/><Relationship Id="rId5" Type="http://schemas.openxmlformats.org/officeDocument/2006/relationships/diagramColors" Target="../diagrams/colors35.xml"/><Relationship Id="rId10" Type="http://schemas.openxmlformats.org/officeDocument/2006/relationships/diagramColors" Target="../diagrams/colors36.xml"/><Relationship Id="rId4" Type="http://schemas.openxmlformats.org/officeDocument/2006/relationships/diagramQuickStyle" Target="../diagrams/quickStyle35.xml"/><Relationship Id="rId9" Type="http://schemas.openxmlformats.org/officeDocument/2006/relationships/diagramQuickStyle" Target="../diagrams/quickStyle36.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7.xml"/><Relationship Id="rId2" Type="http://schemas.openxmlformats.org/officeDocument/2006/relationships/diagramData" Target="../diagrams/data37.xml"/><Relationship Id="rId1" Type="http://schemas.openxmlformats.org/officeDocument/2006/relationships/slideLayout" Target="../slideLayouts/slideLayout2.xml"/><Relationship Id="rId6" Type="http://schemas.microsoft.com/office/2007/relationships/diagramDrawing" Target="../diagrams/drawing37.xml"/><Relationship Id="rId5" Type="http://schemas.openxmlformats.org/officeDocument/2006/relationships/diagramColors" Target="../diagrams/colors37.xml"/><Relationship Id="rId4" Type="http://schemas.openxmlformats.org/officeDocument/2006/relationships/diagramQuickStyle" Target="../diagrams/quickStyle3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38.xml"/><Relationship Id="rId2" Type="http://schemas.openxmlformats.org/officeDocument/2006/relationships/diagramData" Target="../diagrams/data38.xml"/><Relationship Id="rId1" Type="http://schemas.openxmlformats.org/officeDocument/2006/relationships/slideLayout" Target="../slideLayouts/slideLayout2.xml"/><Relationship Id="rId6" Type="http://schemas.microsoft.com/office/2007/relationships/diagramDrawing" Target="../diagrams/drawing38.xml"/><Relationship Id="rId5" Type="http://schemas.openxmlformats.org/officeDocument/2006/relationships/diagramColors" Target="../diagrams/colors38.xml"/><Relationship Id="rId4" Type="http://schemas.openxmlformats.org/officeDocument/2006/relationships/diagramQuickStyle" Target="../diagrams/quickStyle38.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40.xml"/><Relationship Id="rId3" Type="http://schemas.openxmlformats.org/officeDocument/2006/relationships/diagramLayout" Target="../diagrams/layout39.xml"/><Relationship Id="rId7" Type="http://schemas.openxmlformats.org/officeDocument/2006/relationships/diagramData" Target="../diagrams/data40.xml"/><Relationship Id="rId2" Type="http://schemas.openxmlformats.org/officeDocument/2006/relationships/diagramData" Target="../diagrams/data39.xml"/><Relationship Id="rId1" Type="http://schemas.openxmlformats.org/officeDocument/2006/relationships/slideLayout" Target="../slideLayouts/slideLayout2.xml"/><Relationship Id="rId6" Type="http://schemas.microsoft.com/office/2007/relationships/diagramDrawing" Target="../diagrams/drawing39.xml"/><Relationship Id="rId11" Type="http://schemas.microsoft.com/office/2007/relationships/diagramDrawing" Target="../diagrams/drawing40.xml"/><Relationship Id="rId5" Type="http://schemas.openxmlformats.org/officeDocument/2006/relationships/diagramColors" Target="../diagrams/colors39.xml"/><Relationship Id="rId10" Type="http://schemas.openxmlformats.org/officeDocument/2006/relationships/diagramColors" Target="../diagrams/colors40.xml"/><Relationship Id="rId4" Type="http://schemas.openxmlformats.org/officeDocument/2006/relationships/diagramQuickStyle" Target="../diagrams/quickStyle39.xml"/><Relationship Id="rId9" Type="http://schemas.openxmlformats.org/officeDocument/2006/relationships/diagramQuickStyle" Target="../diagrams/quickStyle40.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microsoft.com/office/2007/relationships/hdphoto" Target="../media/hdphoto2.wdp"/><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image" Target="../media/image6.png"/><Relationship Id="rId1" Type="http://schemas.openxmlformats.org/officeDocument/2006/relationships/slideLayout" Target="../slideLayouts/slideLayout4.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42.xml"/><Relationship Id="rId3" Type="http://schemas.openxmlformats.org/officeDocument/2006/relationships/diagramLayout" Target="../diagrams/layout41.xml"/><Relationship Id="rId7" Type="http://schemas.openxmlformats.org/officeDocument/2006/relationships/diagramData" Target="../diagrams/data42.xml"/><Relationship Id="rId2" Type="http://schemas.openxmlformats.org/officeDocument/2006/relationships/diagramData" Target="../diagrams/data41.xml"/><Relationship Id="rId1" Type="http://schemas.openxmlformats.org/officeDocument/2006/relationships/slideLayout" Target="../slideLayouts/slideLayout2.xml"/><Relationship Id="rId6" Type="http://schemas.microsoft.com/office/2007/relationships/diagramDrawing" Target="../diagrams/drawing41.xml"/><Relationship Id="rId11" Type="http://schemas.microsoft.com/office/2007/relationships/diagramDrawing" Target="../diagrams/drawing42.xml"/><Relationship Id="rId5" Type="http://schemas.openxmlformats.org/officeDocument/2006/relationships/diagramColors" Target="../diagrams/colors41.xml"/><Relationship Id="rId10" Type="http://schemas.openxmlformats.org/officeDocument/2006/relationships/diagramColors" Target="../diagrams/colors42.xml"/><Relationship Id="rId4" Type="http://schemas.openxmlformats.org/officeDocument/2006/relationships/diagramQuickStyle" Target="../diagrams/quickStyle41.xml"/><Relationship Id="rId9" Type="http://schemas.openxmlformats.org/officeDocument/2006/relationships/diagramQuickStyle" Target="../diagrams/quickStyle42.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44.xml"/><Relationship Id="rId3" Type="http://schemas.openxmlformats.org/officeDocument/2006/relationships/diagramLayout" Target="../diagrams/layout43.xml"/><Relationship Id="rId7" Type="http://schemas.openxmlformats.org/officeDocument/2006/relationships/diagramData" Target="../diagrams/data44.xml"/><Relationship Id="rId2" Type="http://schemas.openxmlformats.org/officeDocument/2006/relationships/diagramData" Target="../diagrams/data43.xml"/><Relationship Id="rId1" Type="http://schemas.openxmlformats.org/officeDocument/2006/relationships/slideLayout" Target="../slideLayouts/slideLayout2.xml"/><Relationship Id="rId6" Type="http://schemas.microsoft.com/office/2007/relationships/diagramDrawing" Target="../diagrams/drawing43.xml"/><Relationship Id="rId11" Type="http://schemas.microsoft.com/office/2007/relationships/diagramDrawing" Target="../diagrams/drawing44.xml"/><Relationship Id="rId5" Type="http://schemas.openxmlformats.org/officeDocument/2006/relationships/diagramColors" Target="../diagrams/colors43.xml"/><Relationship Id="rId10" Type="http://schemas.openxmlformats.org/officeDocument/2006/relationships/diagramColors" Target="../diagrams/colors44.xml"/><Relationship Id="rId4" Type="http://schemas.openxmlformats.org/officeDocument/2006/relationships/diagramQuickStyle" Target="../diagrams/quickStyle43.xml"/><Relationship Id="rId9" Type="http://schemas.openxmlformats.org/officeDocument/2006/relationships/diagramQuickStyle" Target="../diagrams/quickStyle44.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887005"/>
            <a:ext cx="10058400" cy="2233630"/>
          </a:xfrm>
        </p:spPr>
        <p:txBody>
          <a:bodyPr>
            <a:normAutofit/>
          </a:bodyPr>
          <a:lstStyle/>
          <a:p>
            <a:pPr algn="ctr"/>
            <a:r>
              <a:rPr lang="fa-IR" sz="10000" dirty="0">
                <a:cs typeface="B Titr" panose="00000700000000000000" pitchFamily="2" charset="-78"/>
              </a:rPr>
              <a:t>پویش</a:t>
            </a:r>
            <a:r>
              <a:rPr lang="fa-IR" sz="8000" dirty="0">
                <a:cs typeface="B Titr" panose="00000700000000000000" pitchFamily="2" charset="-78"/>
              </a:rPr>
              <a:t> ملی تغذیه</a:t>
            </a:r>
            <a:endParaRPr lang="en-US" sz="8000" dirty="0">
              <a:cs typeface="B Titr" panose="00000700000000000000" pitchFamily="2" charset="-78"/>
            </a:endParaRPr>
          </a:p>
        </p:txBody>
      </p:sp>
      <p:sp>
        <p:nvSpPr>
          <p:cNvPr id="6" name="Subtitle 2"/>
          <p:cNvSpPr>
            <a:spLocks noGrp="1"/>
          </p:cNvSpPr>
          <p:nvPr>
            <p:ph type="subTitle" idx="1"/>
          </p:nvPr>
        </p:nvSpPr>
        <p:spPr>
          <a:xfrm>
            <a:off x="1523999" y="4997115"/>
            <a:ext cx="9144000" cy="976745"/>
          </a:xfrm>
        </p:spPr>
        <p:txBody>
          <a:bodyPr>
            <a:noAutofit/>
          </a:bodyPr>
          <a:lstStyle/>
          <a:p>
            <a:pPr algn="ctr" rtl="1"/>
            <a:r>
              <a:rPr lang="fa-IR" sz="2800" b="1" dirty="0">
                <a:cs typeface="B Titr" panose="00000700000000000000" pitchFamily="2" charset="-78"/>
              </a:rPr>
              <a:t>15 الی 30 آذرماه 1404</a:t>
            </a:r>
          </a:p>
          <a:p>
            <a:pPr algn="ctr" rtl="1"/>
            <a:r>
              <a:rPr lang="fa-IR" sz="2800" b="1" dirty="0">
                <a:cs typeface="B Titr" panose="00000700000000000000" pitchFamily="2" charset="-78"/>
              </a:rPr>
              <a:t>واحد بهبود تغذیه جامعه </a:t>
            </a:r>
          </a:p>
          <a:p>
            <a:pPr algn="ctr" rtl="1"/>
            <a:r>
              <a:rPr lang="fa-IR" sz="2800" b="1" dirty="0">
                <a:cs typeface="B Titr" panose="00000700000000000000" pitchFamily="2" charset="-78"/>
              </a:rPr>
              <a:t>شبکه بهداشت و درمان شهرستان طرقبه شاندیز</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05104" y="163512"/>
            <a:ext cx="1180465" cy="1101725"/>
          </a:xfrm>
          <a:prstGeom prst="rect">
            <a:avLst/>
          </a:prstGeom>
          <a:noFill/>
          <a:ln>
            <a:noFill/>
          </a:ln>
        </p:spPr>
      </p:pic>
      <p:pic>
        <p:nvPicPr>
          <p:cNvPr id="5" name="Picture 4"/>
          <p:cNvPicPr/>
          <p:nvPr/>
        </p:nvPicPr>
        <p:blipFill>
          <a:blip r:embed="rId3" cstate="print"/>
          <a:srcRect/>
          <a:stretch>
            <a:fillRect/>
          </a:stretch>
        </p:blipFill>
        <p:spPr bwMode="auto">
          <a:xfrm>
            <a:off x="10668000" y="239077"/>
            <a:ext cx="916940" cy="1026160"/>
          </a:xfrm>
          <a:prstGeom prst="rect">
            <a:avLst/>
          </a:prstGeom>
          <a:noFill/>
          <a:ln w="9525">
            <a:noFill/>
            <a:miter lim="800000"/>
            <a:headEnd/>
            <a:tailEnd/>
          </a:ln>
        </p:spPr>
      </p:pic>
      <p:pic>
        <p:nvPicPr>
          <p:cNvPr id="8" name="Picture 7">
            <a:extLst>
              <a:ext uri="{FF2B5EF4-FFF2-40B4-BE49-F238E27FC236}">
                <a16:creationId xmlns:a16="http://schemas.microsoft.com/office/drawing/2014/main" id="{0A453E1F-B301-8F6F-299B-4ECEF36D639F}"/>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62684" y1="77188" x2="62684" y2="77188"/>
                        <a14:foregroundMark x1="62408" y1="79583" x2="62408" y2="79583"/>
                        <a14:foregroundMark x1="62684" y1="80417" x2="64154" y2="80833"/>
                        <a14:foregroundMark x1="64890" y1="80833" x2="68015" y2="81979"/>
                        <a14:foregroundMark x1="70129" y1="81979" x2="70129" y2="81979"/>
                        <a14:foregroundMark x1="78309" y1="79167" x2="78309" y2="79167"/>
                        <a14:foregroundMark x1="80423" y1="79167" x2="80423" y2="79167"/>
                        <a14:foregroundMark x1="84283" y1="77188" x2="84283" y2="77188"/>
                        <a14:foregroundMark x1="85386" y1="75625" x2="85386" y2="75625"/>
                        <a14:foregroundMark x1="87500" y1="73958" x2="87500" y2="73958"/>
                        <a14:foregroundMark x1="43566" y1="73229" x2="43566" y2="73229"/>
                        <a14:foregroundMark x1="43566" y1="76042" x2="43566" y2="76042"/>
                        <a14:foregroundMark x1="40074" y1="76354" x2="40074" y2="76354"/>
                        <a14:foregroundMark x1="35110" y1="76354" x2="35110" y2="76354"/>
                        <a14:foregroundMark x1="32261" y1="76042" x2="32261" y2="76042"/>
                        <a14:foregroundMark x1="28033" y1="73542" x2="28033" y2="73542"/>
                        <a14:foregroundMark x1="31893" y1="73542" x2="31893" y2="73542"/>
                        <a14:foregroundMark x1="21691" y1="73229" x2="21691" y2="73229"/>
                        <a14:foregroundMark x1="25184" y1="73229" x2="25184" y2="73229"/>
                        <a14:foregroundMark x1="23805" y1="74792" x2="23805" y2="74792"/>
                        <a14:foregroundMark x1="19853" y1="70417" x2="19853" y2="70417"/>
                        <a14:foregroundMark x1="19485" y1="67917" x2="19485" y2="67917"/>
                        <a14:foregroundMark x1="18474" y1="67917" x2="18474" y2="67917"/>
                        <a14:foregroundMark x1="17371" y1="65938" x2="17371" y2="65938"/>
                        <a14:foregroundMark x1="11397" y1="71146" x2="11397" y2="71146"/>
                        <a14:foregroundMark x1="13879" y1="74792" x2="13879" y2="74792"/>
                        <a14:foregroundMark x1="15257" y1="73229" x2="15257" y2="73229"/>
                        <a14:foregroundMark x1="15993" y1="77188" x2="15993" y2="77188"/>
                        <a14:foregroundMark x1="17371" y1="75625" x2="17371" y2="75625"/>
                        <a14:foregroundMark x1="20221" y1="79167" x2="20221" y2="79167"/>
                        <a14:foregroundMark x1="34375" y1="82813" x2="34375" y2="82813"/>
                        <a14:foregroundMark x1="56710" y1="78021" x2="56710" y2="78021"/>
                        <a14:foregroundMark x1="53493" y1="77188" x2="53493" y2="77188"/>
                        <a14:foregroundMark x1="80790" y1="65938" x2="80790" y2="65938"/>
                        <a14:foregroundMark x1="80790" y1="69583" x2="80790" y2="69583"/>
                        <a14:foregroundMark x1="75827" y1="70729" x2="75827" y2="70729"/>
                        <a14:foregroundMark x1="70129" y1="73958" x2="70129" y2="73958"/>
                        <a14:foregroundMark x1="78309" y1="71979" x2="78309" y2="71979"/>
                        <a14:foregroundMark x1="87868" y1="72396" x2="87868" y2="72396"/>
                        <a14:foregroundMark x1="84283" y1="74375" x2="84283" y2="74375"/>
                        <a14:foregroundMark x1="62684" y1="54271" x2="62684" y2="54271"/>
                        <a14:foregroundMark x1="55607" y1="59167" x2="55607" y2="59167"/>
                        <a14:foregroundMark x1="45037" y1="60729" x2="45037" y2="60729"/>
                        <a14:foregroundMark x1="40441" y1="60729" x2="40441" y2="60729"/>
                        <a14:foregroundMark x1="39338" y1="60729" x2="39338" y2="60729"/>
                        <a14:foregroundMark x1="74724" y1="80417" x2="74724" y2="80417"/>
                        <a14:foregroundMark x1="72243" y1="79167" x2="72243" y2="79167"/>
                        <a14:foregroundMark x1="58824" y1="42708" x2="58824" y2="42708"/>
                        <a14:foregroundMark x1="54963" y1="47083" x2="54963" y2="47083"/>
                        <a14:foregroundMark x1="47886" y1="49896" x2="47886" y2="49896"/>
                        <a14:foregroundMark x1="35478" y1="51875" x2="35478" y2="51875"/>
                        <a14:foregroundMark x1="29044" y1="50729" x2="29044" y2="50729"/>
                        <a14:foregroundMark x1="38327" y1="57917" x2="38327" y2="57917"/>
                        <a14:foregroundMark x1="55974" y1="53542" x2="55974" y2="53542"/>
                        <a14:foregroundMark x1="51011" y1="53542" x2="51011" y2="53542"/>
                        <a14:foregroundMark x1="48529" y1="54688" x2="48529" y2="54688"/>
                        <a14:foregroundMark x1="46783" y1="54688" x2="46783" y2="54688"/>
                        <a14:foregroundMark x1="43290" y1="55521" x2="43290" y2="55521"/>
                        <a14:foregroundMark x1="69118" y1="45938" x2="69118" y2="45938"/>
                        <a14:foregroundMark x1="73346" y1="49896" x2="73346" y2="49896"/>
                        <a14:foregroundMark x1="69853" y1="76042" x2="69853" y2="76042"/>
                        <a14:foregroundMark x1="28768" y1="81563" x2="28768" y2="81563"/>
                        <a14:foregroundMark x1="64890" y1="31875" x2="64890" y2="31875"/>
                      </a14:backgroundRemoval>
                    </a14:imgEffect>
                  </a14:imgLayer>
                </a14:imgProps>
              </a:ext>
              <a:ext uri="{28A0092B-C50C-407E-A947-70E740481C1C}">
                <a14:useLocalDpi xmlns:a14="http://schemas.microsoft.com/office/drawing/2010/main" val="0"/>
              </a:ext>
            </a:extLst>
          </a:blip>
          <a:stretch>
            <a:fillRect/>
          </a:stretch>
        </p:blipFill>
        <p:spPr>
          <a:xfrm>
            <a:off x="4333604" y="0"/>
            <a:ext cx="3524791" cy="3110110"/>
          </a:xfrm>
          <a:prstGeom prst="rect">
            <a:avLst/>
          </a:prstGeom>
        </p:spPr>
      </p:pic>
      <p:pic>
        <p:nvPicPr>
          <p:cNvPr id="7" name="Picture 6">
            <a:extLst>
              <a:ext uri="{FF2B5EF4-FFF2-40B4-BE49-F238E27FC236}">
                <a16:creationId xmlns:a16="http://schemas.microsoft.com/office/drawing/2014/main" id="{3EDD5F98-A4A4-4BC5-BF62-1CE7EF3CCB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5104" y="4811797"/>
            <a:ext cx="1860797" cy="1347380"/>
          </a:xfrm>
          <a:prstGeom prst="rect">
            <a:avLst/>
          </a:prstGeom>
        </p:spPr>
      </p:pic>
    </p:spTree>
    <p:extLst>
      <p:ext uri="{BB962C8B-B14F-4D97-AF65-F5344CB8AC3E}">
        <p14:creationId xmlns:p14="http://schemas.microsoft.com/office/powerpoint/2010/main" val="31111983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337"/>
            <a:ext cx="10515600" cy="1325563"/>
          </a:xfrm>
        </p:spPr>
        <p:txBody>
          <a:bodyPr>
            <a:normAutofit/>
          </a:bodyPr>
          <a:lstStyle/>
          <a:p>
            <a:pPr algn="ctr"/>
            <a:r>
              <a:rPr lang="fa-IR" sz="4000" dirty="0">
                <a:cs typeface="B Titr" panose="00000700000000000000" pitchFamily="2" charset="-78"/>
              </a:rPr>
              <a:t>نان صنعتی</a:t>
            </a:r>
            <a:endParaRPr lang="en-US" sz="4000" dirty="0">
              <a:cs typeface="B Titr" panose="00000700000000000000" pitchFamily="2" charset="-78"/>
            </a:endParaRPr>
          </a:p>
        </p:txBody>
      </p:sp>
      <p:graphicFrame>
        <p:nvGraphicFramePr>
          <p:cNvPr id="5" name="Content Placeholder 4">
            <a:extLst>
              <a:ext uri="{FF2B5EF4-FFF2-40B4-BE49-F238E27FC236}">
                <a16:creationId xmlns:a16="http://schemas.microsoft.com/office/drawing/2014/main" id="{1F1B4F15-1477-D4A6-F1E6-293C43D77994}"/>
              </a:ext>
            </a:extLst>
          </p:cNvPr>
          <p:cNvGraphicFramePr>
            <a:graphicFrameLocks noGrp="1"/>
          </p:cNvGraphicFramePr>
          <p:nvPr>
            <p:ph idx="1"/>
            <p:extLst>
              <p:ext uri="{D42A27DB-BD31-4B8C-83A1-F6EECF244321}">
                <p14:modId xmlns:p14="http://schemas.microsoft.com/office/powerpoint/2010/main" val="2331065929"/>
              </p:ext>
            </p:extLst>
          </p:nvPr>
        </p:nvGraphicFramePr>
        <p:xfrm>
          <a:off x="-684368" y="691581"/>
          <a:ext cx="14415247" cy="70193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8193DD79-830A-7BBB-9C8E-1E92F2C8123E}"/>
              </a:ext>
            </a:extLst>
          </p:cNvPr>
          <p:cNvGraphicFramePr/>
          <p:nvPr>
            <p:extLst>
              <p:ext uri="{D42A27DB-BD31-4B8C-83A1-F6EECF244321}">
                <p14:modId xmlns:p14="http://schemas.microsoft.com/office/powerpoint/2010/main" val="27407092"/>
              </p:ext>
            </p:extLst>
          </p:nvPr>
        </p:nvGraphicFramePr>
        <p:xfrm>
          <a:off x="739588" y="1379636"/>
          <a:ext cx="11207573" cy="3970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988790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71347"/>
            <a:ext cx="10515600" cy="438439"/>
          </a:xfrm>
        </p:spPr>
        <p:txBody>
          <a:bodyPr>
            <a:normAutofit fontScale="90000"/>
          </a:bodyPr>
          <a:lstStyle/>
          <a:p>
            <a:pPr algn="ctr"/>
            <a:r>
              <a:rPr lang="fa-IR" sz="4000" dirty="0">
                <a:cs typeface="B Titr" panose="00000700000000000000" pitchFamily="2" charset="-78"/>
              </a:rPr>
              <a:t>جوش شیرین</a:t>
            </a:r>
            <a:endParaRPr lang="en-US" sz="4000" dirty="0">
              <a:cs typeface="B Titr" panose="00000700000000000000" pitchFamily="2" charset="-78"/>
            </a:endParaRPr>
          </a:p>
        </p:txBody>
      </p:sp>
      <p:graphicFrame>
        <p:nvGraphicFramePr>
          <p:cNvPr id="6" name="Content Placeholder 5">
            <a:extLst>
              <a:ext uri="{FF2B5EF4-FFF2-40B4-BE49-F238E27FC236}">
                <a16:creationId xmlns:a16="http://schemas.microsoft.com/office/drawing/2014/main" id="{5C02664D-3970-8772-289B-3447CD31F9E8}"/>
              </a:ext>
            </a:extLst>
          </p:cNvPr>
          <p:cNvGraphicFramePr>
            <a:graphicFrameLocks noGrp="1"/>
          </p:cNvGraphicFramePr>
          <p:nvPr>
            <p:ph idx="1"/>
            <p:extLst>
              <p:ext uri="{D42A27DB-BD31-4B8C-83A1-F6EECF244321}">
                <p14:modId xmlns:p14="http://schemas.microsoft.com/office/powerpoint/2010/main" val="3517409936"/>
              </p:ext>
            </p:extLst>
          </p:nvPr>
        </p:nvGraphicFramePr>
        <p:xfrm>
          <a:off x="721659" y="1057835"/>
          <a:ext cx="10515600" cy="54288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9B2B726C-F445-52D6-CC72-CAF3B9FCF55D}"/>
              </a:ext>
            </a:extLst>
          </p:cNvPr>
          <p:cNvGraphicFramePr/>
          <p:nvPr>
            <p:extLst>
              <p:ext uri="{D42A27DB-BD31-4B8C-83A1-F6EECF244321}">
                <p14:modId xmlns:p14="http://schemas.microsoft.com/office/powerpoint/2010/main" val="2063128113"/>
              </p:ext>
            </p:extLst>
          </p:nvPr>
        </p:nvGraphicFramePr>
        <p:xfrm>
          <a:off x="555813" y="1084728"/>
          <a:ext cx="11178988" cy="135367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268208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43039"/>
            <a:ext cx="10515600" cy="1325563"/>
          </a:xfrm>
        </p:spPr>
        <p:txBody>
          <a:bodyPr>
            <a:normAutofit/>
          </a:bodyPr>
          <a:lstStyle/>
          <a:p>
            <a:pPr algn="ctr"/>
            <a:r>
              <a:rPr lang="ar-SA" sz="3600" b="1" dirty="0">
                <a:cs typeface="B Titr" panose="00000700000000000000" pitchFamily="2" charset="-78"/>
              </a:rPr>
              <a:t>اثرات سوء جوش‌شیرین بر بهداشت و سلامت مصرف‌کنندگان</a:t>
            </a:r>
            <a:r>
              <a:rPr lang="ar-SA" sz="3600" dirty="0">
                <a:cs typeface="B Titr" panose="00000700000000000000" pitchFamily="2" charset="-78"/>
              </a:rPr>
              <a:t> ‏</a:t>
            </a:r>
            <a:endParaRPr lang="en-US" sz="3600" dirty="0">
              <a:cs typeface="B Titr" panose="00000700000000000000" pitchFamily="2" charset="-78"/>
            </a:endParaRPr>
          </a:p>
        </p:txBody>
      </p:sp>
      <p:graphicFrame>
        <p:nvGraphicFramePr>
          <p:cNvPr id="6" name="Content Placeholder 5">
            <a:extLst>
              <a:ext uri="{FF2B5EF4-FFF2-40B4-BE49-F238E27FC236}">
                <a16:creationId xmlns:a16="http://schemas.microsoft.com/office/drawing/2014/main" id="{D87B8CEF-2134-BD86-A2F6-C4ECDAB632D1}"/>
              </a:ext>
            </a:extLst>
          </p:cNvPr>
          <p:cNvGraphicFramePr>
            <a:graphicFrameLocks noGrp="1"/>
          </p:cNvGraphicFramePr>
          <p:nvPr>
            <p:ph idx="1"/>
            <p:extLst>
              <p:ext uri="{D42A27DB-BD31-4B8C-83A1-F6EECF244321}">
                <p14:modId xmlns:p14="http://schemas.microsoft.com/office/powerpoint/2010/main" val="2592747833"/>
              </p:ext>
            </p:extLst>
          </p:nvPr>
        </p:nvGraphicFramePr>
        <p:xfrm>
          <a:off x="277090" y="1282524"/>
          <a:ext cx="11637819" cy="29733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C1F6EB35-9E29-4003-8304-FCBF70D5057F}"/>
              </a:ext>
            </a:extLst>
          </p:cNvPr>
          <p:cNvGraphicFramePr/>
          <p:nvPr>
            <p:extLst>
              <p:ext uri="{D42A27DB-BD31-4B8C-83A1-F6EECF244321}">
                <p14:modId xmlns:p14="http://schemas.microsoft.com/office/powerpoint/2010/main" val="2147486761"/>
              </p:ext>
            </p:extLst>
          </p:nvPr>
        </p:nvGraphicFramePr>
        <p:xfrm>
          <a:off x="983049" y="4255911"/>
          <a:ext cx="10225902" cy="29733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6566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ar-SA" b="1" dirty="0">
                <a:cs typeface="B Titr" panose="00000700000000000000" pitchFamily="2" charset="-78"/>
              </a:rPr>
              <a:t>خمیر ترش </a:t>
            </a:r>
            <a:br>
              <a:rPr lang="en-US" b="1" dirty="0">
                <a:cs typeface="B Titr" panose="00000700000000000000" pitchFamily="2" charset="-78"/>
              </a:rPr>
            </a:br>
            <a:endParaRPr lang="en-US" b="1" dirty="0">
              <a:cs typeface="B Titr" panose="00000700000000000000" pitchFamily="2" charset="-78"/>
            </a:endParaRPr>
          </a:p>
        </p:txBody>
      </p:sp>
      <p:graphicFrame>
        <p:nvGraphicFramePr>
          <p:cNvPr id="9" name="Content Placeholder 8">
            <a:extLst>
              <a:ext uri="{FF2B5EF4-FFF2-40B4-BE49-F238E27FC236}">
                <a16:creationId xmlns:a16="http://schemas.microsoft.com/office/drawing/2014/main" id="{1052E1FC-8937-BFA7-6FB5-4D1E1DAF5971}"/>
              </a:ext>
            </a:extLst>
          </p:cNvPr>
          <p:cNvGraphicFramePr>
            <a:graphicFrameLocks noGrp="1"/>
          </p:cNvGraphicFramePr>
          <p:nvPr>
            <p:ph idx="1"/>
            <p:extLst>
              <p:ext uri="{D42A27DB-BD31-4B8C-83A1-F6EECF244321}">
                <p14:modId xmlns:p14="http://schemas.microsoft.com/office/powerpoint/2010/main" val="1943355174"/>
              </p:ext>
            </p:extLst>
          </p:nvPr>
        </p:nvGraphicFramePr>
        <p:xfrm>
          <a:off x="712694" y="1879762"/>
          <a:ext cx="10251141" cy="49782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C2D49621-173B-BD0F-EE22-CC7B68A12F7E}"/>
              </a:ext>
            </a:extLst>
          </p:cNvPr>
          <p:cNvGraphicFramePr/>
          <p:nvPr>
            <p:extLst>
              <p:ext uri="{D42A27DB-BD31-4B8C-83A1-F6EECF244321}">
                <p14:modId xmlns:p14="http://schemas.microsoft.com/office/powerpoint/2010/main" val="2196063481"/>
              </p:ext>
            </p:extLst>
          </p:nvPr>
        </p:nvGraphicFramePr>
        <p:xfrm>
          <a:off x="712694" y="1219200"/>
          <a:ext cx="10251141" cy="92333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30541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b="1" dirty="0">
                <a:cs typeface="B Titr" panose="00000700000000000000" pitchFamily="2" charset="-78"/>
              </a:rPr>
              <a:t>مخمر</a:t>
            </a:r>
            <a:endParaRPr lang="en-US" b="1" dirty="0">
              <a:cs typeface="B Titr" panose="00000700000000000000" pitchFamily="2" charset="-78"/>
            </a:endParaRPr>
          </a:p>
        </p:txBody>
      </p:sp>
      <p:graphicFrame>
        <p:nvGraphicFramePr>
          <p:cNvPr id="4" name="Content Placeholder 3">
            <a:extLst>
              <a:ext uri="{FF2B5EF4-FFF2-40B4-BE49-F238E27FC236}">
                <a16:creationId xmlns:a16="http://schemas.microsoft.com/office/drawing/2014/main" id="{5928C707-1BA0-893F-D351-55438CBDA47D}"/>
              </a:ext>
            </a:extLst>
          </p:cNvPr>
          <p:cNvGraphicFramePr>
            <a:graphicFrameLocks noGrp="1"/>
          </p:cNvGraphicFramePr>
          <p:nvPr>
            <p:ph idx="1"/>
            <p:extLst>
              <p:ext uri="{D42A27DB-BD31-4B8C-83A1-F6EECF244321}">
                <p14:modId xmlns:p14="http://schemas.microsoft.com/office/powerpoint/2010/main" val="7146807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7843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162"/>
            <a:ext cx="10515600" cy="480002"/>
          </a:xfrm>
        </p:spPr>
        <p:txBody>
          <a:bodyPr>
            <a:normAutofit fontScale="90000"/>
          </a:bodyPr>
          <a:lstStyle/>
          <a:p>
            <a:pPr algn="ctr"/>
            <a:r>
              <a:rPr lang="ar-SA" b="1" dirty="0">
                <a:solidFill>
                  <a:schemeClr val="accent6">
                    <a:lumMod val="75000"/>
                  </a:schemeClr>
                </a:solidFill>
                <a:cs typeface="B Titr" panose="00000700000000000000" pitchFamily="2" charset="-78"/>
              </a:rPr>
              <a:t>سبوس</a:t>
            </a:r>
            <a:endParaRPr lang="en-US" b="1" dirty="0">
              <a:solidFill>
                <a:schemeClr val="accent6">
                  <a:lumMod val="75000"/>
                </a:schemeClr>
              </a:solidFill>
              <a:cs typeface="B Titr" panose="00000700000000000000" pitchFamily="2" charset="-78"/>
            </a:endParaRPr>
          </a:p>
        </p:txBody>
      </p:sp>
      <p:graphicFrame>
        <p:nvGraphicFramePr>
          <p:cNvPr id="4" name="Content Placeholder 3">
            <a:extLst>
              <a:ext uri="{FF2B5EF4-FFF2-40B4-BE49-F238E27FC236}">
                <a16:creationId xmlns:a16="http://schemas.microsoft.com/office/drawing/2014/main" id="{C28DDA42-7D3C-63C6-D6D6-557F7F73E218}"/>
              </a:ext>
            </a:extLst>
          </p:cNvPr>
          <p:cNvGraphicFramePr>
            <a:graphicFrameLocks noGrp="1"/>
          </p:cNvGraphicFramePr>
          <p:nvPr>
            <p:ph idx="1"/>
            <p:extLst>
              <p:ext uri="{D42A27DB-BD31-4B8C-83A1-F6EECF244321}">
                <p14:modId xmlns:p14="http://schemas.microsoft.com/office/powerpoint/2010/main" val="448242873"/>
              </p:ext>
            </p:extLst>
          </p:nvPr>
        </p:nvGraphicFramePr>
        <p:xfrm>
          <a:off x="276849" y="582325"/>
          <a:ext cx="11638301" cy="6275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84545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b="1" dirty="0">
                <a:cs typeface="B Titr" panose="00000700000000000000" pitchFamily="2" charset="-78"/>
              </a:rPr>
              <a:t>نکات مهم در خصوص سبوس</a:t>
            </a:r>
            <a:endParaRPr lang="en-US" sz="4000" b="1" dirty="0">
              <a:cs typeface="B Titr" panose="00000700000000000000" pitchFamily="2" charset="-78"/>
            </a:endParaRPr>
          </a:p>
        </p:txBody>
      </p:sp>
      <p:graphicFrame>
        <p:nvGraphicFramePr>
          <p:cNvPr id="4" name="Content Placeholder 3">
            <a:extLst>
              <a:ext uri="{FF2B5EF4-FFF2-40B4-BE49-F238E27FC236}">
                <a16:creationId xmlns:a16="http://schemas.microsoft.com/office/drawing/2014/main" id="{2B8C7F89-E70D-DE84-9197-AAE2A4C435E0}"/>
              </a:ext>
            </a:extLst>
          </p:cNvPr>
          <p:cNvGraphicFramePr>
            <a:graphicFrameLocks noGrp="1"/>
          </p:cNvGraphicFramePr>
          <p:nvPr>
            <p:ph idx="1"/>
            <p:extLst>
              <p:ext uri="{D42A27DB-BD31-4B8C-83A1-F6EECF244321}">
                <p14:modId xmlns:p14="http://schemas.microsoft.com/office/powerpoint/2010/main" val="1662137516"/>
              </p:ext>
            </p:extLst>
          </p:nvPr>
        </p:nvGraphicFramePr>
        <p:xfrm>
          <a:off x="-4076700" y="-317500"/>
          <a:ext cx="19850100" cy="8318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183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a:cs typeface="B Titr" panose="00000700000000000000" pitchFamily="2" charset="-78"/>
              </a:rPr>
              <a:t>معرفی نان کامل</a:t>
            </a:r>
            <a:endParaRPr lang="en-US" dirty="0">
              <a:cs typeface="B Titr" panose="00000700000000000000" pitchFamily="2" charset="-78"/>
            </a:endParaRPr>
          </a:p>
        </p:txBody>
      </p:sp>
      <p:graphicFrame>
        <p:nvGraphicFramePr>
          <p:cNvPr id="4" name="Content Placeholder 3">
            <a:extLst>
              <a:ext uri="{FF2B5EF4-FFF2-40B4-BE49-F238E27FC236}">
                <a16:creationId xmlns:a16="http://schemas.microsoft.com/office/drawing/2014/main" id="{9F8CDD95-A94B-B4CF-F478-117AA33C3716}"/>
              </a:ext>
            </a:extLst>
          </p:cNvPr>
          <p:cNvGraphicFramePr>
            <a:graphicFrameLocks noGrp="1"/>
          </p:cNvGraphicFramePr>
          <p:nvPr>
            <p:ph idx="1"/>
            <p:extLst>
              <p:ext uri="{D42A27DB-BD31-4B8C-83A1-F6EECF244321}">
                <p14:modId xmlns:p14="http://schemas.microsoft.com/office/powerpoint/2010/main" val="1726019843"/>
              </p:ext>
            </p:extLst>
          </p:nvPr>
        </p:nvGraphicFramePr>
        <p:xfrm>
          <a:off x="145473" y="1870363"/>
          <a:ext cx="12046527" cy="4622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3810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145473"/>
            <a:ext cx="10716491" cy="713509"/>
          </a:xfrm>
          <a:solidFill>
            <a:srgbClr val="B45210"/>
          </a:solidFill>
        </p:spPr>
        <p:txBody>
          <a:bodyPr>
            <a:normAutofit/>
          </a:bodyPr>
          <a:lstStyle/>
          <a:p>
            <a:pPr algn="ctr"/>
            <a:r>
              <a:rPr lang="fa-IR" b="1" dirty="0">
                <a:solidFill>
                  <a:schemeClr val="bg1"/>
                </a:solidFill>
                <a:cs typeface="B Titr" panose="00000700000000000000" pitchFamily="2" charset="-78"/>
              </a:rPr>
              <a:t>فواید نان کامل </a:t>
            </a:r>
            <a:endParaRPr lang="en-US" b="1" dirty="0">
              <a:solidFill>
                <a:schemeClr val="bg1"/>
              </a:solidFill>
              <a:cs typeface="B Titr" panose="00000700000000000000" pitchFamily="2" charset="-78"/>
            </a:endParaRPr>
          </a:p>
        </p:txBody>
      </p:sp>
      <p:graphicFrame>
        <p:nvGraphicFramePr>
          <p:cNvPr id="4" name="Content Placeholder 3">
            <a:extLst>
              <a:ext uri="{FF2B5EF4-FFF2-40B4-BE49-F238E27FC236}">
                <a16:creationId xmlns:a16="http://schemas.microsoft.com/office/drawing/2014/main" id="{DD54E465-76A4-1A1C-EC76-1A9AD66A303A}"/>
              </a:ext>
            </a:extLst>
          </p:cNvPr>
          <p:cNvGraphicFramePr>
            <a:graphicFrameLocks noGrp="1"/>
          </p:cNvGraphicFramePr>
          <p:nvPr>
            <p:ph idx="1"/>
            <p:extLst>
              <p:ext uri="{D42A27DB-BD31-4B8C-83A1-F6EECF244321}">
                <p14:modId xmlns:p14="http://schemas.microsoft.com/office/powerpoint/2010/main" val="1657077430"/>
              </p:ext>
            </p:extLst>
          </p:nvPr>
        </p:nvGraphicFramePr>
        <p:xfrm>
          <a:off x="0" y="1025234"/>
          <a:ext cx="12192000" cy="5832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6438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b="1" dirty="0">
                <a:cs typeface="B Titr" panose="00000700000000000000" pitchFamily="2" charset="-78"/>
              </a:rPr>
              <a:t>معرفی </a:t>
            </a:r>
            <a:r>
              <a:rPr lang="ar-SA" b="1" dirty="0">
                <a:cs typeface="B Titr" panose="00000700000000000000" pitchFamily="2" charset="-78"/>
              </a:rPr>
              <a:t>نان سبوس‌دار</a:t>
            </a:r>
            <a:endParaRPr lang="en-US" dirty="0">
              <a:cs typeface="B Titr" panose="00000700000000000000" pitchFamily="2" charset="-78"/>
            </a:endParaRPr>
          </a:p>
        </p:txBody>
      </p:sp>
      <p:graphicFrame>
        <p:nvGraphicFramePr>
          <p:cNvPr id="4" name="Content Placeholder 3">
            <a:extLst>
              <a:ext uri="{FF2B5EF4-FFF2-40B4-BE49-F238E27FC236}">
                <a16:creationId xmlns:a16="http://schemas.microsoft.com/office/drawing/2014/main" id="{C7AA0F89-FAB9-B389-CD0F-310A1D16F3A1}"/>
              </a:ext>
            </a:extLst>
          </p:cNvPr>
          <p:cNvGraphicFramePr>
            <a:graphicFrameLocks noGrp="1"/>
          </p:cNvGraphicFramePr>
          <p:nvPr>
            <p:ph idx="1"/>
            <p:extLst>
              <p:ext uri="{D42A27DB-BD31-4B8C-83A1-F6EECF244321}">
                <p14:modId xmlns:p14="http://schemas.microsoft.com/office/powerpoint/2010/main" val="25257019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034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33528"/>
            <a:ext cx="10058400" cy="623456"/>
          </a:xfrm>
        </p:spPr>
        <p:txBody>
          <a:bodyPr>
            <a:normAutofit fontScale="90000"/>
          </a:bodyPr>
          <a:lstStyle/>
          <a:p>
            <a:pPr algn="ctr"/>
            <a:r>
              <a:rPr lang="fa-IR" dirty="0">
                <a:cs typeface="B Titr" panose="00000700000000000000" pitchFamily="2" charset="-78"/>
              </a:rPr>
              <a:t>اهمیت مصرف نان</a:t>
            </a:r>
            <a:endParaRPr lang="en-US" dirty="0">
              <a:cs typeface="B Titr" panose="00000700000000000000" pitchFamily="2" charset="-78"/>
            </a:endParaRPr>
          </a:p>
        </p:txBody>
      </p:sp>
      <p:graphicFrame>
        <p:nvGraphicFramePr>
          <p:cNvPr id="7" name="Content Placeholder 6">
            <a:extLst>
              <a:ext uri="{FF2B5EF4-FFF2-40B4-BE49-F238E27FC236}">
                <a16:creationId xmlns:a16="http://schemas.microsoft.com/office/drawing/2014/main" id="{89D6CDDB-43EA-DF57-9759-6252776E9DDA}"/>
              </a:ext>
            </a:extLst>
          </p:cNvPr>
          <p:cNvGraphicFramePr>
            <a:graphicFrameLocks noGrp="1"/>
          </p:cNvGraphicFramePr>
          <p:nvPr>
            <p:ph idx="1"/>
            <p:extLst>
              <p:ext uri="{D42A27DB-BD31-4B8C-83A1-F6EECF244321}">
                <p14:modId xmlns:p14="http://schemas.microsoft.com/office/powerpoint/2010/main" val="1373065631"/>
              </p:ext>
            </p:extLst>
          </p:nvPr>
        </p:nvGraphicFramePr>
        <p:xfrm>
          <a:off x="868680" y="1461248"/>
          <a:ext cx="10515600" cy="4670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6590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8737"/>
            <a:ext cx="10515600" cy="1325563"/>
          </a:xfrm>
        </p:spPr>
        <p:txBody>
          <a:bodyPr>
            <a:normAutofit/>
          </a:bodyPr>
          <a:lstStyle/>
          <a:p>
            <a:pPr algn="ctr"/>
            <a:r>
              <a:rPr lang="fa-IR" b="1" dirty="0">
                <a:cs typeface="B Titr" panose="00000700000000000000" pitchFamily="2" charset="-78"/>
              </a:rPr>
              <a:t>فواید نان سبوس دار</a:t>
            </a:r>
            <a:endParaRPr lang="en-US" b="1" dirty="0">
              <a:cs typeface="B Titr" panose="00000700000000000000" pitchFamily="2" charset="-78"/>
            </a:endParaRPr>
          </a:p>
        </p:txBody>
      </p:sp>
      <p:graphicFrame>
        <p:nvGraphicFramePr>
          <p:cNvPr id="4" name="Content Placeholder 3">
            <a:extLst>
              <a:ext uri="{FF2B5EF4-FFF2-40B4-BE49-F238E27FC236}">
                <a16:creationId xmlns:a16="http://schemas.microsoft.com/office/drawing/2014/main" id="{3A61C1D7-BB78-71BB-4AD6-E8FBB5320838}"/>
              </a:ext>
            </a:extLst>
          </p:cNvPr>
          <p:cNvGraphicFramePr>
            <a:graphicFrameLocks noGrp="1"/>
          </p:cNvGraphicFramePr>
          <p:nvPr>
            <p:ph idx="1"/>
            <p:extLst>
              <p:ext uri="{D42A27DB-BD31-4B8C-83A1-F6EECF244321}">
                <p14:modId xmlns:p14="http://schemas.microsoft.com/office/powerpoint/2010/main" val="1213426603"/>
              </p:ext>
            </p:extLst>
          </p:nvPr>
        </p:nvGraphicFramePr>
        <p:xfrm>
          <a:off x="0" y="1517073"/>
          <a:ext cx="12192000" cy="5099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63609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4085"/>
            <a:ext cx="10515600" cy="563130"/>
          </a:xfrm>
        </p:spPr>
        <p:txBody>
          <a:bodyPr>
            <a:normAutofit fontScale="90000"/>
          </a:bodyPr>
          <a:lstStyle/>
          <a:p>
            <a:pPr algn="ctr"/>
            <a:r>
              <a:rPr lang="fa-IR" b="1" dirty="0">
                <a:cs typeface="B Titr" panose="00000700000000000000" pitchFamily="2" charset="-78"/>
              </a:rPr>
              <a:t>نان صنعتی</a:t>
            </a:r>
            <a:endParaRPr lang="en-US" b="1" dirty="0">
              <a:cs typeface="B Titr" panose="00000700000000000000" pitchFamily="2" charset="-78"/>
            </a:endParaRPr>
          </a:p>
        </p:txBody>
      </p:sp>
      <p:graphicFrame>
        <p:nvGraphicFramePr>
          <p:cNvPr id="5" name="Content Placeholder 4">
            <a:extLst>
              <a:ext uri="{FF2B5EF4-FFF2-40B4-BE49-F238E27FC236}">
                <a16:creationId xmlns:a16="http://schemas.microsoft.com/office/drawing/2014/main" id="{E3F41592-1386-D618-A514-E4E318ACA982}"/>
              </a:ext>
            </a:extLst>
          </p:cNvPr>
          <p:cNvGraphicFramePr>
            <a:graphicFrameLocks noGrp="1"/>
          </p:cNvGraphicFramePr>
          <p:nvPr>
            <p:ph idx="1"/>
            <p:extLst>
              <p:ext uri="{D42A27DB-BD31-4B8C-83A1-F6EECF244321}">
                <p14:modId xmlns:p14="http://schemas.microsoft.com/office/powerpoint/2010/main" val="659165062"/>
              </p:ext>
            </p:extLst>
          </p:nvPr>
        </p:nvGraphicFramePr>
        <p:xfrm>
          <a:off x="-2857500" y="970829"/>
          <a:ext cx="11468100" cy="5441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71C39A91-D55C-C42E-9A89-93C9EFE0670E}"/>
              </a:ext>
            </a:extLst>
          </p:cNvPr>
          <p:cNvGraphicFramePr/>
          <p:nvPr>
            <p:extLst>
              <p:ext uri="{D42A27DB-BD31-4B8C-83A1-F6EECF244321}">
                <p14:modId xmlns:p14="http://schemas.microsoft.com/office/powerpoint/2010/main" val="4108094445"/>
              </p:ext>
            </p:extLst>
          </p:nvPr>
        </p:nvGraphicFramePr>
        <p:xfrm>
          <a:off x="3777673" y="970829"/>
          <a:ext cx="10414000" cy="561932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1995004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4961"/>
            <a:ext cx="10515600" cy="1325563"/>
          </a:xfrm>
        </p:spPr>
        <p:txBody>
          <a:bodyPr/>
          <a:lstStyle/>
          <a:p>
            <a:pPr lvl="0" algn="ctr"/>
            <a:r>
              <a:rPr lang="ar-SA" b="1" dirty="0">
                <a:cs typeface="B Titr" panose="00000700000000000000" pitchFamily="2" charset="-78"/>
              </a:rPr>
              <a:t>نان سفید صنعتی (آرد تصفیه‌شده)</a:t>
            </a:r>
            <a:br>
              <a:rPr lang="en-US" b="1" dirty="0">
                <a:cs typeface="B Nazanin" panose="00000400000000000000" pitchFamily="2" charset="-78"/>
              </a:rPr>
            </a:br>
            <a:endParaRPr lang="en-US" b="1" dirty="0">
              <a:cs typeface="B Nazanin" panose="00000400000000000000" pitchFamily="2" charset="-78"/>
            </a:endParaRPr>
          </a:p>
        </p:txBody>
      </p:sp>
      <p:graphicFrame>
        <p:nvGraphicFramePr>
          <p:cNvPr id="5" name="Content Placeholder 4">
            <a:extLst>
              <a:ext uri="{FF2B5EF4-FFF2-40B4-BE49-F238E27FC236}">
                <a16:creationId xmlns:a16="http://schemas.microsoft.com/office/drawing/2014/main" id="{7F1E95CC-5D96-1ECB-8D99-F6E6345A9910}"/>
              </a:ext>
            </a:extLst>
          </p:cNvPr>
          <p:cNvGraphicFramePr>
            <a:graphicFrameLocks noGrp="1"/>
          </p:cNvGraphicFramePr>
          <p:nvPr>
            <p:ph idx="1"/>
            <p:extLst>
              <p:ext uri="{D42A27DB-BD31-4B8C-83A1-F6EECF244321}">
                <p14:modId xmlns:p14="http://schemas.microsoft.com/office/powerpoint/2010/main" val="1733731997"/>
              </p:ext>
            </p:extLst>
          </p:nvPr>
        </p:nvGraphicFramePr>
        <p:xfrm>
          <a:off x="444500" y="1967131"/>
          <a:ext cx="11303000" cy="45257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CAB2615B-AA3C-125B-A06F-A432702777B8}"/>
              </a:ext>
            </a:extLst>
          </p:cNvPr>
          <p:cNvGraphicFramePr/>
          <p:nvPr>
            <p:extLst>
              <p:ext uri="{D42A27DB-BD31-4B8C-83A1-F6EECF244321}">
                <p14:modId xmlns:p14="http://schemas.microsoft.com/office/powerpoint/2010/main" val="2059868138"/>
              </p:ext>
            </p:extLst>
          </p:nvPr>
        </p:nvGraphicFramePr>
        <p:xfrm>
          <a:off x="749299" y="976746"/>
          <a:ext cx="10515599" cy="1143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5184454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89705"/>
            <a:ext cx="10515600" cy="1325563"/>
          </a:xfrm>
        </p:spPr>
        <p:txBody>
          <a:bodyPr/>
          <a:lstStyle/>
          <a:p>
            <a:pPr algn="ctr"/>
            <a:r>
              <a:rPr lang="ar-SA" b="1" dirty="0">
                <a:cs typeface="B Titr" panose="00000700000000000000" pitchFamily="2" charset="-78"/>
              </a:rPr>
              <a:t>نان کامل صنعتی</a:t>
            </a:r>
            <a:br>
              <a:rPr lang="en-US" dirty="0">
                <a:cs typeface="B Nazanin" panose="00000400000000000000" pitchFamily="2" charset="-78"/>
              </a:rPr>
            </a:br>
            <a:endParaRPr lang="en-US" dirty="0">
              <a:cs typeface="B Nazanin" panose="00000400000000000000" pitchFamily="2" charset="-78"/>
            </a:endParaRPr>
          </a:p>
        </p:txBody>
      </p:sp>
      <p:graphicFrame>
        <p:nvGraphicFramePr>
          <p:cNvPr id="7" name="Content Placeholder 6">
            <a:extLst>
              <a:ext uri="{FF2B5EF4-FFF2-40B4-BE49-F238E27FC236}">
                <a16:creationId xmlns:a16="http://schemas.microsoft.com/office/drawing/2014/main" id="{D1185FBA-9B00-C118-5F6F-EDB3D73E3135}"/>
              </a:ext>
            </a:extLst>
          </p:cNvPr>
          <p:cNvGraphicFramePr>
            <a:graphicFrameLocks noGrp="1"/>
          </p:cNvGraphicFramePr>
          <p:nvPr>
            <p:ph idx="1"/>
            <p:extLst>
              <p:ext uri="{D42A27DB-BD31-4B8C-83A1-F6EECF244321}">
                <p14:modId xmlns:p14="http://schemas.microsoft.com/office/powerpoint/2010/main" val="4222381522"/>
              </p:ext>
            </p:extLst>
          </p:nvPr>
        </p:nvGraphicFramePr>
        <p:xfrm>
          <a:off x="406400" y="1874837"/>
          <a:ext cx="11379200" cy="46180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a:extLst>
              <a:ext uri="{FF2B5EF4-FFF2-40B4-BE49-F238E27FC236}">
                <a16:creationId xmlns:a16="http://schemas.microsoft.com/office/drawing/2014/main" id="{F5B382FF-99AB-D64B-3373-7E26F948548C}"/>
              </a:ext>
            </a:extLst>
          </p:cNvPr>
          <p:cNvGraphicFramePr/>
          <p:nvPr>
            <p:extLst>
              <p:ext uri="{D42A27DB-BD31-4B8C-83A1-F6EECF244321}">
                <p14:modId xmlns:p14="http://schemas.microsoft.com/office/powerpoint/2010/main" val="2509032174"/>
              </p:ext>
            </p:extLst>
          </p:nvPr>
        </p:nvGraphicFramePr>
        <p:xfrm>
          <a:off x="698500" y="1155699"/>
          <a:ext cx="10515600" cy="15251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98351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ar-SA" b="1" dirty="0">
                <a:solidFill>
                  <a:schemeClr val="accent6">
                    <a:lumMod val="75000"/>
                  </a:schemeClr>
                </a:solidFill>
                <a:cs typeface="B Titr" panose="00000700000000000000" pitchFamily="2" charset="-78"/>
              </a:rPr>
              <a:t>نان‌های غنی‌شده</a:t>
            </a:r>
            <a:br>
              <a:rPr lang="en-US" dirty="0">
                <a:solidFill>
                  <a:schemeClr val="accent6">
                    <a:lumMod val="75000"/>
                  </a:schemeClr>
                </a:solidFill>
                <a:cs typeface="B Nazanin" panose="00000400000000000000" pitchFamily="2" charset="-78"/>
              </a:rPr>
            </a:br>
            <a:endParaRPr lang="en-US" dirty="0">
              <a:solidFill>
                <a:schemeClr val="accent6">
                  <a:lumMod val="75000"/>
                </a:schemeClr>
              </a:solidFill>
              <a:cs typeface="B Nazanin" panose="00000400000000000000" pitchFamily="2" charset="-78"/>
            </a:endParaRPr>
          </a:p>
        </p:txBody>
      </p:sp>
      <p:graphicFrame>
        <p:nvGraphicFramePr>
          <p:cNvPr id="5" name="Content Placeholder 4">
            <a:extLst>
              <a:ext uri="{FF2B5EF4-FFF2-40B4-BE49-F238E27FC236}">
                <a16:creationId xmlns:a16="http://schemas.microsoft.com/office/drawing/2014/main" id="{3037F58F-57DC-DBBD-7F61-228AD971EF09}"/>
              </a:ext>
            </a:extLst>
          </p:cNvPr>
          <p:cNvGraphicFramePr>
            <a:graphicFrameLocks noGrp="1"/>
          </p:cNvGraphicFramePr>
          <p:nvPr>
            <p:ph idx="1"/>
            <p:extLst>
              <p:ext uri="{D42A27DB-BD31-4B8C-83A1-F6EECF244321}">
                <p14:modId xmlns:p14="http://schemas.microsoft.com/office/powerpoint/2010/main" val="3748079800"/>
              </p:ext>
            </p:extLst>
          </p:nvPr>
        </p:nvGraphicFramePr>
        <p:xfrm>
          <a:off x="-644236" y="852055"/>
          <a:ext cx="17801936" cy="88507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3E83F573-7DE4-93D9-7B94-1F848FC87FBA}"/>
              </a:ext>
            </a:extLst>
          </p:cNvPr>
          <p:cNvGraphicFramePr/>
          <p:nvPr>
            <p:extLst>
              <p:ext uri="{D42A27DB-BD31-4B8C-83A1-F6EECF244321}">
                <p14:modId xmlns:p14="http://schemas.microsoft.com/office/powerpoint/2010/main" val="1305975787"/>
              </p:ext>
            </p:extLst>
          </p:nvPr>
        </p:nvGraphicFramePr>
        <p:xfrm>
          <a:off x="9919854" y="71582"/>
          <a:ext cx="2025073" cy="323821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578681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80002"/>
          </a:xfrm>
        </p:spPr>
        <p:txBody>
          <a:bodyPr>
            <a:normAutofit fontScale="90000"/>
          </a:bodyPr>
          <a:lstStyle/>
          <a:p>
            <a:pPr algn="ctr"/>
            <a:r>
              <a:rPr lang="ar-SA" sz="4900" b="1" dirty="0">
                <a:cs typeface="B Titr" panose="00000700000000000000" pitchFamily="2" charset="-78"/>
              </a:rPr>
              <a:t>نان‌های پروتئینی و چندغله</a:t>
            </a:r>
            <a:br>
              <a:rPr lang="en-US" dirty="0">
                <a:cs typeface="B Titr" panose="00000700000000000000" pitchFamily="2" charset="-78"/>
              </a:rPr>
            </a:br>
            <a:endParaRPr lang="en-US" dirty="0">
              <a:cs typeface="B Titr" panose="00000700000000000000" pitchFamily="2" charset="-78"/>
            </a:endParaRPr>
          </a:p>
        </p:txBody>
      </p:sp>
      <p:graphicFrame>
        <p:nvGraphicFramePr>
          <p:cNvPr id="5" name="Content Placeholder 4">
            <a:extLst>
              <a:ext uri="{FF2B5EF4-FFF2-40B4-BE49-F238E27FC236}">
                <a16:creationId xmlns:a16="http://schemas.microsoft.com/office/drawing/2014/main" id="{87E7C168-85E4-43FA-1106-B8C964ACA6D8}"/>
              </a:ext>
            </a:extLst>
          </p:cNvPr>
          <p:cNvGraphicFramePr>
            <a:graphicFrameLocks noGrp="1"/>
          </p:cNvGraphicFramePr>
          <p:nvPr>
            <p:ph idx="1"/>
            <p:extLst>
              <p:ext uri="{D42A27DB-BD31-4B8C-83A1-F6EECF244321}">
                <p14:modId xmlns:p14="http://schemas.microsoft.com/office/powerpoint/2010/main" val="2479094954"/>
              </p:ext>
            </p:extLst>
          </p:nvPr>
        </p:nvGraphicFramePr>
        <p:xfrm>
          <a:off x="145473" y="2374428"/>
          <a:ext cx="16542327" cy="6451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F5585B61-1C6B-F520-651C-BEB2A97268BF}"/>
              </a:ext>
            </a:extLst>
          </p:cNvPr>
          <p:cNvGraphicFramePr/>
          <p:nvPr>
            <p:extLst>
              <p:ext uri="{D42A27DB-BD31-4B8C-83A1-F6EECF244321}">
                <p14:modId xmlns:p14="http://schemas.microsoft.com/office/powerpoint/2010/main" val="770965582"/>
              </p:ext>
            </p:extLst>
          </p:nvPr>
        </p:nvGraphicFramePr>
        <p:xfrm>
          <a:off x="214746" y="845128"/>
          <a:ext cx="11263745" cy="173019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505521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600" y="-297657"/>
            <a:ext cx="10515600" cy="1325563"/>
          </a:xfrm>
        </p:spPr>
        <p:txBody>
          <a:bodyPr/>
          <a:lstStyle/>
          <a:p>
            <a:pPr algn="ctr"/>
            <a:r>
              <a:rPr lang="ar-SA" b="1" dirty="0">
                <a:cs typeface="B Titr" panose="00000700000000000000" pitchFamily="2" charset="-78"/>
              </a:rPr>
              <a:t>نان‌های رژیمی یا ویژه</a:t>
            </a:r>
            <a:endParaRPr lang="en-US" dirty="0">
              <a:cs typeface="B Titr" panose="00000700000000000000" pitchFamily="2" charset="-78"/>
            </a:endParaRPr>
          </a:p>
        </p:txBody>
      </p:sp>
      <p:graphicFrame>
        <p:nvGraphicFramePr>
          <p:cNvPr id="6" name="Content Placeholder 5">
            <a:extLst>
              <a:ext uri="{FF2B5EF4-FFF2-40B4-BE49-F238E27FC236}">
                <a16:creationId xmlns:a16="http://schemas.microsoft.com/office/drawing/2014/main" id="{ADE3E196-D350-C9B1-E5C1-F6A2E068738C}"/>
              </a:ext>
            </a:extLst>
          </p:cNvPr>
          <p:cNvGraphicFramePr>
            <a:graphicFrameLocks noGrp="1"/>
          </p:cNvGraphicFramePr>
          <p:nvPr>
            <p:ph idx="1"/>
            <p:extLst>
              <p:ext uri="{D42A27DB-BD31-4B8C-83A1-F6EECF244321}">
                <p14:modId xmlns:p14="http://schemas.microsoft.com/office/powerpoint/2010/main" val="1989127396"/>
              </p:ext>
            </p:extLst>
          </p:nvPr>
        </p:nvGraphicFramePr>
        <p:xfrm>
          <a:off x="-78509" y="405099"/>
          <a:ext cx="16796327" cy="62866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29F6260B-5A55-2299-6CF1-A67815269911}"/>
              </a:ext>
            </a:extLst>
          </p:cNvPr>
          <p:cNvGraphicFramePr/>
          <p:nvPr>
            <p:extLst>
              <p:ext uri="{D42A27DB-BD31-4B8C-83A1-F6EECF244321}">
                <p14:modId xmlns:p14="http://schemas.microsoft.com/office/powerpoint/2010/main" val="3854944211"/>
              </p:ext>
            </p:extLst>
          </p:nvPr>
        </p:nvGraphicFramePr>
        <p:xfrm>
          <a:off x="9954491" y="883081"/>
          <a:ext cx="2094346" cy="528911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989014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8982" y="178089"/>
            <a:ext cx="10785764" cy="646257"/>
          </a:xfrm>
        </p:spPr>
        <p:txBody>
          <a:bodyPr>
            <a:normAutofit/>
          </a:bodyPr>
          <a:lstStyle/>
          <a:p>
            <a:pPr algn="ctr"/>
            <a:r>
              <a:rPr lang="fa-IR" sz="3600" b="1" dirty="0">
                <a:cs typeface="B Titr" panose="00000700000000000000" pitchFamily="2" charset="-78"/>
              </a:rPr>
              <a:t>نان کامل و نقش آن در پیش گیری از بیماری های غیر واگیر</a:t>
            </a:r>
            <a:endParaRPr lang="en-US" sz="3600" b="1" dirty="0">
              <a:cs typeface="B Titr" panose="00000700000000000000" pitchFamily="2" charset="-78"/>
            </a:endParaRPr>
          </a:p>
        </p:txBody>
      </p:sp>
      <p:graphicFrame>
        <p:nvGraphicFramePr>
          <p:cNvPr id="4" name="Content Placeholder 3">
            <a:extLst>
              <a:ext uri="{FF2B5EF4-FFF2-40B4-BE49-F238E27FC236}">
                <a16:creationId xmlns:a16="http://schemas.microsoft.com/office/drawing/2014/main" id="{CC67E8AD-791C-8959-52AF-44A926255499}"/>
              </a:ext>
            </a:extLst>
          </p:cNvPr>
          <p:cNvGraphicFramePr>
            <a:graphicFrameLocks noGrp="1"/>
          </p:cNvGraphicFramePr>
          <p:nvPr>
            <p:ph idx="1"/>
            <p:extLst>
              <p:ext uri="{D42A27DB-BD31-4B8C-83A1-F6EECF244321}">
                <p14:modId xmlns:p14="http://schemas.microsoft.com/office/powerpoint/2010/main" val="3203174854"/>
              </p:ext>
            </p:extLst>
          </p:nvPr>
        </p:nvGraphicFramePr>
        <p:xfrm>
          <a:off x="180686" y="1016000"/>
          <a:ext cx="11652827" cy="584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1341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390" y="71726"/>
            <a:ext cx="10785764" cy="646257"/>
          </a:xfrm>
        </p:spPr>
        <p:txBody>
          <a:bodyPr>
            <a:normAutofit/>
          </a:bodyPr>
          <a:lstStyle/>
          <a:p>
            <a:pPr algn="ctr"/>
            <a:r>
              <a:rPr lang="fa-IR" sz="3600" b="1" dirty="0">
                <a:cs typeface="B Titr" panose="00000700000000000000" pitchFamily="2" charset="-78"/>
              </a:rPr>
              <a:t>نان کامل و نقش آن در پیش گیری از بیماری های غیر واگیر</a:t>
            </a:r>
            <a:endParaRPr lang="en-US" sz="3600" b="1" dirty="0">
              <a:cs typeface="B Titr" panose="00000700000000000000" pitchFamily="2" charset="-78"/>
            </a:endParaRPr>
          </a:p>
        </p:txBody>
      </p:sp>
      <p:graphicFrame>
        <p:nvGraphicFramePr>
          <p:cNvPr id="5" name="Content Placeholder 4">
            <a:extLst>
              <a:ext uri="{FF2B5EF4-FFF2-40B4-BE49-F238E27FC236}">
                <a16:creationId xmlns:a16="http://schemas.microsoft.com/office/drawing/2014/main" id="{0BC74962-EC99-04AA-C4EC-7B7CDDC39BA3}"/>
              </a:ext>
            </a:extLst>
          </p:cNvPr>
          <p:cNvGraphicFramePr>
            <a:graphicFrameLocks noGrp="1"/>
          </p:cNvGraphicFramePr>
          <p:nvPr>
            <p:ph idx="1"/>
            <p:extLst>
              <p:ext uri="{D42A27DB-BD31-4B8C-83A1-F6EECF244321}">
                <p14:modId xmlns:p14="http://schemas.microsoft.com/office/powerpoint/2010/main" val="146509188"/>
              </p:ext>
            </p:extLst>
          </p:nvPr>
        </p:nvGraphicFramePr>
        <p:xfrm>
          <a:off x="249382" y="1011382"/>
          <a:ext cx="11831781" cy="55141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9329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90839"/>
          </a:xfrm>
          <a:solidFill>
            <a:schemeClr val="accent5">
              <a:lumMod val="50000"/>
            </a:schemeClr>
          </a:solidFill>
        </p:spPr>
        <p:txBody>
          <a:bodyPr>
            <a:normAutofit/>
          </a:bodyPr>
          <a:lstStyle/>
          <a:p>
            <a:pPr algn="ctr"/>
            <a:r>
              <a:rPr lang="fa-IR" sz="2800" b="1" dirty="0">
                <a:solidFill>
                  <a:schemeClr val="bg1"/>
                </a:solidFill>
                <a:cs typeface="B Titr" panose="00000700000000000000" pitchFamily="2" charset="-78"/>
              </a:rPr>
              <a:t>آکریل آمید و سرطان</a:t>
            </a:r>
            <a:endParaRPr lang="en-US" sz="2800" b="1" dirty="0">
              <a:solidFill>
                <a:schemeClr val="bg1"/>
              </a:solidFill>
              <a:cs typeface="B Titr" panose="00000700000000000000" pitchFamily="2" charset="-78"/>
            </a:endParaRPr>
          </a:p>
        </p:txBody>
      </p:sp>
      <p:graphicFrame>
        <p:nvGraphicFramePr>
          <p:cNvPr id="5" name="Content Placeholder 4">
            <a:extLst>
              <a:ext uri="{FF2B5EF4-FFF2-40B4-BE49-F238E27FC236}">
                <a16:creationId xmlns:a16="http://schemas.microsoft.com/office/drawing/2014/main" id="{3E8F09D9-B935-830F-50C3-97D69F2C995C}"/>
              </a:ext>
            </a:extLst>
          </p:cNvPr>
          <p:cNvGraphicFramePr>
            <a:graphicFrameLocks noGrp="1"/>
          </p:cNvGraphicFramePr>
          <p:nvPr>
            <p:ph idx="1"/>
            <p:extLst>
              <p:ext uri="{D42A27DB-BD31-4B8C-83A1-F6EECF244321}">
                <p14:modId xmlns:p14="http://schemas.microsoft.com/office/powerpoint/2010/main" val="2043665083"/>
              </p:ext>
            </p:extLst>
          </p:nvPr>
        </p:nvGraphicFramePr>
        <p:xfrm>
          <a:off x="-1390071" y="1233054"/>
          <a:ext cx="10982036" cy="5426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4A7CA08D-4AEF-A040-A618-8BD66CA8BC36}"/>
              </a:ext>
            </a:extLst>
          </p:cNvPr>
          <p:cNvGraphicFramePr/>
          <p:nvPr>
            <p:extLst>
              <p:ext uri="{D42A27DB-BD31-4B8C-83A1-F6EECF244321}">
                <p14:modId xmlns:p14="http://schemas.microsoft.com/office/powerpoint/2010/main" val="3978726804"/>
              </p:ext>
            </p:extLst>
          </p:nvPr>
        </p:nvGraphicFramePr>
        <p:xfrm>
          <a:off x="8348519" y="1212273"/>
          <a:ext cx="3843481" cy="51538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7951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03418" y="0"/>
            <a:ext cx="10515600" cy="1325563"/>
          </a:xfrm>
        </p:spPr>
        <p:txBody>
          <a:bodyPr>
            <a:normAutofit/>
          </a:bodyPr>
          <a:lstStyle/>
          <a:p>
            <a:pPr algn="ctr"/>
            <a:r>
              <a:rPr lang="fa-IR" sz="4000" dirty="0">
                <a:cs typeface="B Titr" panose="00000700000000000000" pitchFamily="2" charset="-78"/>
              </a:rPr>
              <a:t>جایگاه نان در هرم غذایی</a:t>
            </a:r>
            <a:endParaRPr lang="en-US" sz="4000" dirty="0">
              <a:cs typeface="B Titr" panose="00000700000000000000" pitchFamily="2" charset="-78"/>
            </a:endParaRPr>
          </a:p>
        </p:txBody>
      </p:sp>
      <p:pic>
        <p:nvPicPr>
          <p:cNvPr id="19" name="Content Placeholder 18">
            <a:extLst>
              <a:ext uri="{FF2B5EF4-FFF2-40B4-BE49-F238E27FC236}">
                <a16:creationId xmlns:a16="http://schemas.microsoft.com/office/drawing/2014/main" id="{93717945-5556-B7A2-F212-A66B8FC6BC4E}"/>
              </a:ext>
            </a:extLst>
          </p:cNvPr>
          <p:cNvPicPr>
            <a:picLocks noGrp="1" noChangeAspect="1"/>
          </p:cNvPicPr>
          <p:nvPr>
            <p:ph sz="half" idx="1"/>
          </p:nvPr>
        </p:nvPicPr>
        <p:blipFill>
          <a:blip r:embed="rId2">
            <a:extLst>
              <a:ext uri="{BEBA8EAE-BF5A-486C-A8C5-ECC9F3942E4B}">
                <a14:imgProps xmlns:a14="http://schemas.microsoft.com/office/drawing/2010/main">
                  <a14:imgLayer r:embed="rId3">
                    <a14:imgEffect>
                      <a14:backgroundRemoval t="9933" b="89955" l="9983" r="98524"/>
                    </a14:imgEffect>
                  </a14:imgLayer>
                </a14:imgProps>
              </a:ext>
              <a:ext uri="{28A0092B-C50C-407E-A947-70E740481C1C}">
                <a14:useLocalDpi xmlns:a14="http://schemas.microsoft.com/office/drawing/2010/main" val="0"/>
              </a:ext>
            </a:extLst>
          </a:blip>
          <a:stretch>
            <a:fillRect/>
          </a:stretch>
        </p:blipFill>
        <p:spPr>
          <a:xfrm>
            <a:off x="-477982" y="-330449"/>
            <a:ext cx="5181600" cy="4030133"/>
          </a:xfrm>
        </p:spPr>
      </p:pic>
      <p:graphicFrame>
        <p:nvGraphicFramePr>
          <p:cNvPr id="23" name="Content Placeholder 22">
            <a:extLst>
              <a:ext uri="{FF2B5EF4-FFF2-40B4-BE49-F238E27FC236}">
                <a16:creationId xmlns:a16="http://schemas.microsoft.com/office/drawing/2014/main" id="{B63C8F7E-1F87-097F-2B82-9360B05C7104}"/>
              </a:ext>
            </a:extLst>
          </p:cNvPr>
          <p:cNvGraphicFramePr>
            <a:graphicFrameLocks noGrp="1"/>
          </p:cNvGraphicFramePr>
          <p:nvPr>
            <p:ph sz="half" idx="2"/>
            <p:extLst>
              <p:ext uri="{D42A27DB-BD31-4B8C-83A1-F6EECF244321}">
                <p14:modId xmlns:p14="http://schemas.microsoft.com/office/powerpoint/2010/main" val="915356983"/>
              </p:ext>
            </p:extLst>
          </p:nvPr>
        </p:nvGraphicFramePr>
        <p:xfrm>
          <a:off x="5683623" y="1684618"/>
          <a:ext cx="6042211" cy="48082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2" name="Diagram 21">
            <a:extLst>
              <a:ext uri="{FF2B5EF4-FFF2-40B4-BE49-F238E27FC236}">
                <a16:creationId xmlns:a16="http://schemas.microsoft.com/office/drawing/2014/main" id="{1BD254C3-C618-9328-0F83-DDE7190EFDFB}"/>
              </a:ext>
            </a:extLst>
          </p:cNvPr>
          <p:cNvGraphicFramePr/>
          <p:nvPr>
            <p:extLst>
              <p:ext uri="{D42A27DB-BD31-4B8C-83A1-F6EECF244321}">
                <p14:modId xmlns:p14="http://schemas.microsoft.com/office/powerpoint/2010/main" val="1469505681"/>
              </p:ext>
            </p:extLst>
          </p:nvPr>
        </p:nvGraphicFramePr>
        <p:xfrm>
          <a:off x="-173182" y="3699684"/>
          <a:ext cx="5856805" cy="229957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4285480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ar-SA" sz="3600" b="1" dirty="0">
                <a:cs typeface="B Titr" panose="00000700000000000000" pitchFamily="2" charset="-78"/>
              </a:rPr>
              <a:t>توصیه‌های عملی برای کاهش خطر اکریل‌آمید</a:t>
            </a:r>
            <a:br>
              <a:rPr lang="en-US" sz="3600" dirty="0">
                <a:cs typeface="B Titr" panose="00000700000000000000" pitchFamily="2" charset="-78"/>
              </a:rPr>
            </a:br>
            <a:endParaRPr lang="en-US" sz="3600" dirty="0">
              <a:cs typeface="B Titr" panose="00000700000000000000" pitchFamily="2" charset="-78"/>
            </a:endParaRPr>
          </a:p>
        </p:txBody>
      </p:sp>
      <p:graphicFrame>
        <p:nvGraphicFramePr>
          <p:cNvPr id="5" name="Content Placeholder 4">
            <a:extLst>
              <a:ext uri="{FF2B5EF4-FFF2-40B4-BE49-F238E27FC236}">
                <a16:creationId xmlns:a16="http://schemas.microsoft.com/office/drawing/2014/main" id="{5B9CE7E4-DBAC-68A4-B7A6-F6A76924A4E1}"/>
              </a:ext>
            </a:extLst>
          </p:cNvPr>
          <p:cNvGraphicFramePr>
            <a:graphicFrameLocks noGrp="1"/>
          </p:cNvGraphicFramePr>
          <p:nvPr>
            <p:ph idx="1"/>
            <p:extLst>
              <p:ext uri="{D42A27DB-BD31-4B8C-83A1-F6EECF244321}">
                <p14:modId xmlns:p14="http://schemas.microsoft.com/office/powerpoint/2010/main" val="2402228804"/>
              </p:ext>
            </p:extLst>
          </p:nvPr>
        </p:nvGraphicFramePr>
        <p:xfrm>
          <a:off x="-2781300" y="972243"/>
          <a:ext cx="12814300" cy="5682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D6255E94-2C05-9812-C34E-7043793B576C}"/>
              </a:ext>
            </a:extLst>
          </p:cNvPr>
          <p:cNvGraphicFramePr/>
          <p:nvPr>
            <p:extLst>
              <p:ext uri="{D42A27DB-BD31-4B8C-83A1-F6EECF244321}">
                <p14:modId xmlns:p14="http://schemas.microsoft.com/office/powerpoint/2010/main" val="3070781970"/>
              </p:ext>
            </p:extLst>
          </p:nvPr>
        </p:nvGraphicFramePr>
        <p:xfrm>
          <a:off x="7061200" y="1004801"/>
          <a:ext cx="4618182" cy="548807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8235364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7918" y="-286472"/>
            <a:ext cx="10515600" cy="1325563"/>
          </a:xfrm>
        </p:spPr>
        <p:txBody>
          <a:bodyPr>
            <a:normAutofit/>
          </a:bodyPr>
          <a:lstStyle/>
          <a:p>
            <a:pPr algn="ctr"/>
            <a:r>
              <a:rPr lang="fa-IR" sz="2800" b="1" dirty="0">
                <a:cs typeface="B Titr" panose="00000700000000000000" pitchFamily="2" charset="-78"/>
              </a:rPr>
              <a:t>ضایعات نان</a:t>
            </a:r>
            <a:endParaRPr lang="en-US" sz="2800" b="1" dirty="0">
              <a:cs typeface="B Titr" panose="00000700000000000000" pitchFamily="2" charset="-78"/>
            </a:endParaRPr>
          </a:p>
        </p:txBody>
      </p:sp>
      <p:graphicFrame>
        <p:nvGraphicFramePr>
          <p:cNvPr id="5" name="Content Placeholder 4">
            <a:extLst>
              <a:ext uri="{FF2B5EF4-FFF2-40B4-BE49-F238E27FC236}">
                <a16:creationId xmlns:a16="http://schemas.microsoft.com/office/drawing/2014/main" id="{75AA693F-5BCC-EDC1-F63A-4E572E4F1DE4}"/>
              </a:ext>
            </a:extLst>
          </p:cNvPr>
          <p:cNvGraphicFramePr>
            <a:graphicFrameLocks noGrp="1"/>
          </p:cNvGraphicFramePr>
          <p:nvPr>
            <p:ph idx="1"/>
            <p:extLst>
              <p:ext uri="{D42A27DB-BD31-4B8C-83A1-F6EECF244321}">
                <p14:modId xmlns:p14="http://schemas.microsoft.com/office/powerpoint/2010/main" val="1214984149"/>
              </p:ext>
            </p:extLst>
          </p:nvPr>
        </p:nvGraphicFramePr>
        <p:xfrm>
          <a:off x="145473" y="-286472"/>
          <a:ext cx="11901054" cy="4447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 6">
            <a:extLst>
              <a:ext uri="{FF2B5EF4-FFF2-40B4-BE49-F238E27FC236}">
                <a16:creationId xmlns:a16="http://schemas.microsoft.com/office/drawing/2014/main" id="{C193D8F4-5D23-4A43-9703-1EED99BB7EA8}"/>
              </a:ext>
            </a:extLst>
          </p:cNvPr>
          <p:cNvGraphicFramePr/>
          <p:nvPr>
            <p:extLst>
              <p:ext uri="{D42A27DB-BD31-4B8C-83A1-F6EECF244321}">
                <p14:modId xmlns:p14="http://schemas.microsoft.com/office/powerpoint/2010/main" val="53559583"/>
              </p:ext>
            </p:extLst>
          </p:nvPr>
        </p:nvGraphicFramePr>
        <p:xfrm>
          <a:off x="-1833274" y="3429000"/>
          <a:ext cx="16197984" cy="2844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8387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5400" b="1" dirty="0">
                <a:cs typeface="B Titr" panose="00000700000000000000" pitchFamily="2" charset="-78"/>
              </a:rPr>
              <a:t>روش نگهداری نان</a:t>
            </a:r>
            <a:endParaRPr lang="en-US" sz="5400" b="1" dirty="0">
              <a:cs typeface="B Titr" panose="00000700000000000000" pitchFamily="2" charset="-78"/>
            </a:endParaRPr>
          </a:p>
        </p:txBody>
      </p:sp>
      <p:graphicFrame>
        <p:nvGraphicFramePr>
          <p:cNvPr id="4" name="Content Placeholder 3">
            <a:extLst>
              <a:ext uri="{FF2B5EF4-FFF2-40B4-BE49-F238E27FC236}">
                <a16:creationId xmlns:a16="http://schemas.microsoft.com/office/drawing/2014/main" id="{61880819-4BF2-F166-4456-CDC748D666B0}"/>
              </a:ext>
            </a:extLst>
          </p:cNvPr>
          <p:cNvGraphicFramePr>
            <a:graphicFrameLocks noGrp="1"/>
          </p:cNvGraphicFramePr>
          <p:nvPr>
            <p:ph idx="1"/>
            <p:extLst>
              <p:ext uri="{D42A27DB-BD31-4B8C-83A1-F6EECF244321}">
                <p14:modId xmlns:p14="http://schemas.microsoft.com/office/powerpoint/2010/main" val="579550310"/>
              </p:ext>
            </p:extLst>
          </p:nvPr>
        </p:nvGraphicFramePr>
        <p:xfrm>
          <a:off x="207818" y="1825625"/>
          <a:ext cx="11984182" cy="4667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5517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ED45FC9-A653-DB15-42EE-1CFB8FFCEBAB}"/>
              </a:ext>
            </a:extLst>
          </p:cNvPr>
          <p:cNvSpPr>
            <a:spLocks noGrp="1"/>
          </p:cNvSpPr>
          <p:nvPr>
            <p:ph type="title"/>
          </p:nvPr>
        </p:nvSpPr>
        <p:spPr>
          <a:xfrm>
            <a:off x="571500" y="2867025"/>
            <a:ext cx="10515600" cy="1325563"/>
          </a:xfrm>
        </p:spPr>
        <p:txBody>
          <a:bodyPr/>
          <a:lstStyle/>
          <a:p>
            <a:pPr algn="ctr"/>
            <a:r>
              <a:rPr lang="fa-IR" dirty="0">
                <a:cs typeface="B Titr" panose="00000700000000000000" pitchFamily="2" charset="-78"/>
              </a:rPr>
              <a:t>سپاس از حسن توجه شما</a:t>
            </a:r>
          </a:p>
        </p:txBody>
      </p:sp>
    </p:spTree>
    <p:extLst>
      <p:ext uri="{BB962C8B-B14F-4D97-AF65-F5344CB8AC3E}">
        <p14:creationId xmlns:p14="http://schemas.microsoft.com/office/powerpoint/2010/main" val="1304131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5984"/>
            <a:ext cx="10515600" cy="1325563"/>
          </a:xfrm>
        </p:spPr>
        <p:txBody>
          <a:bodyPr vert="horz" lIns="91440" tIns="45720" rIns="91440" bIns="45720" rtlCol="0" anchor="ctr">
            <a:normAutofit/>
          </a:bodyPr>
          <a:lstStyle/>
          <a:p>
            <a:pPr algn="ctr"/>
            <a:r>
              <a:rPr lang="fa-IR" dirty="0">
                <a:cs typeface="B Titr" panose="00000700000000000000" pitchFamily="2" charset="-78"/>
              </a:rPr>
              <a:t>طبقه بندی نان</a:t>
            </a:r>
            <a:endParaRPr lang="en-US" dirty="0">
              <a:cs typeface="B Titr" panose="00000700000000000000" pitchFamily="2" charset="-78"/>
            </a:endParaRPr>
          </a:p>
        </p:txBody>
      </p:sp>
      <p:graphicFrame>
        <p:nvGraphicFramePr>
          <p:cNvPr id="4" name="Content Placeholder 3">
            <a:extLst>
              <a:ext uri="{FF2B5EF4-FFF2-40B4-BE49-F238E27FC236}">
                <a16:creationId xmlns:a16="http://schemas.microsoft.com/office/drawing/2014/main" id="{C920C062-3423-D9C0-FB2F-6496DA869032}"/>
              </a:ext>
            </a:extLst>
          </p:cNvPr>
          <p:cNvGraphicFramePr>
            <a:graphicFrameLocks noGrp="1"/>
          </p:cNvGraphicFramePr>
          <p:nvPr>
            <p:ph idx="1"/>
            <p:extLst>
              <p:ext uri="{D42A27DB-BD31-4B8C-83A1-F6EECF244321}">
                <p14:modId xmlns:p14="http://schemas.microsoft.com/office/powerpoint/2010/main" val="1227771898"/>
              </p:ext>
            </p:extLst>
          </p:nvPr>
        </p:nvGraphicFramePr>
        <p:xfrm>
          <a:off x="0" y="1129579"/>
          <a:ext cx="12011891" cy="57284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478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dirty="0">
                <a:cs typeface="B Titr" panose="00000700000000000000" pitchFamily="2" charset="-78"/>
              </a:rPr>
              <a:t>لواش</a:t>
            </a:r>
            <a:endParaRPr lang="en-US" dirty="0">
              <a:cs typeface="B Titr" panose="00000700000000000000" pitchFamily="2" charset="-78"/>
            </a:endParaRPr>
          </a:p>
        </p:txBody>
      </p:sp>
      <p:graphicFrame>
        <p:nvGraphicFramePr>
          <p:cNvPr id="4" name="Content Placeholder 3">
            <a:extLst>
              <a:ext uri="{FF2B5EF4-FFF2-40B4-BE49-F238E27FC236}">
                <a16:creationId xmlns:a16="http://schemas.microsoft.com/office/drawing/2014/main" id="{FDC21D04-97D1-0110-9A3E-6EA657146847}"/>
              </a:ext>
            </a:extLst>
          </p:cNvPr>
          <p:cNvGraphicFramePr>
            <a:graphicFrameLocks noGrp="1"/>
          </p:cNvGraphicFramePr>
          <p:nvPr>
            <p:ph idx="1"/>
            <p:extLst>
              <p:ext uri="{D42A27DB-BD31-4B8C-83A1-F6EECF244321}">
                <p14:modId xmlns:p14="http://schemas.microsoft.com/office/powerpoint/2010/main" val="30661819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5879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33082"/>
            <a:ext cx="10515600" cy="632402"/>
          </a:xfrm>
        </p:spPr>
        <p:txBody>
          <a:bodyPr>
            <a:normAutofit fontScale="90000"/>
          </a:bodyPr>
          <a:lstStyle/>
          <a:p>
            <a:pPr algn="ctr"/>
            <a:r>
              <a:rPr lang="fa-IR" dirty="0">
                <a:cs typeface="B Titr" panose="00000700000000000000" pitchFamily="2" charset="-78"/>
              </a:rPr>
              <a:t>تافتون</a:t>
            </a:r>
            <a:endParaRPr lang="en-US" dirty="0">
              <a:cs typeface="B Titr" panose="00000700000000000000" pitchFamily="2" charset="-78"/>
            </a:endParaRPr>
          </a:p>
        </p:txBody>
      </p:sp>
      <p:graphicFrame>
        <p:nvGraphicFramePr>
          <p:cNvPr id="4" name="Content Placeholder 3">
            <a:extLst>
              <a:ext uri="{FF2B5EF4-FFF2-40B4-BE49-F238E27FC236}">
                <a16:creationId xmlns:a16="http://schemas.microsoft.com/office/drawing/2014/main" id="{2063FE21-C047-F7D1-8C37-896CF6759ACC}"/>
              </a:ext>
            </a:extLst>
          </p:cNvPr>
          <p:cNvGraphicFramePr>
            <a:graphicFrameLocks noGrp="1"/>
          </p:cNvGraphicFramePr>
          <p:nvPr>
            <p:ph idx="1"/>
            <p:extLst>
              <p:ext uri="{D42A27DB-BD31-4B8C-83A1-F6EECF244321}">
                <p14:modId xmlns:p14="http://schemas.microsoft.com/office/powerpoint/2010/main" val="2366018231"/>
              </p:ext>
            </p:extLst>
          </p:nvPr>
        </p:nvGraphicFramePr>
        <p:xfrm>
          <a:off x="166255" y="1101436"/>
          <a:ext cx="11720945" cy="552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6839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a:cs typeface="B Titr" panose="00000700000000000000" pitchFamily="2" charset="-78"/>
              </a:rPr>
              <a:t>سنگک</a:t>
            </a:r>
            <a:endParaRPr lang="en-US" sz="4000" dirty="0">
              <a:cs typeface="B Titr" panose="00000700000000000000" pitchFamily="2" charset="-78"/>
            </a:endParaRPr>
          </a:p>
        </p:txBody>
      </p:sp>
      <p:graphicFrame>
        <p:nvGraphicFramePr>
          <p:cNvPr id="4" name="Content Placeholder 3">
            <a:extLst>
              <a:ext uri="{FF2B5EF4-FFF2-40B4-BE49-F238E27FC236}">
                <a16:creationId xmlns:a16="http://schemas.microsoft.com/office/drawing/2014/main" id="{30E37FB9-27F5-F361-D4C1-98B390440DA1}"/>
              </a:ext>
            </a:extLst>
          </p:cNvPr>
          <p:cNvGraphicFramePr>
            <a:graphicFrameLocks noGrp="1"/>
          </p:cNvGraphicFramePr>
          <p:nvPr>
            <p:ph idx="1"/>
            <p:extLst>
              <p:ext uri="{D42A27DB-BD31-4B8C-83A1-F6EECF244321}">
                <p14:modId xmlns:p14="http://schemas.microsoft.com/office/powerpoint/2010/main" val="1637223117"/>
              </p:ext>
            </p:extLst>
          </p:nvPr>
        </p:nvGraphicFramePr>
        <p:xfrm>
          <a:off x="0" y="1371600"/>
          <a:ext cx="11990294" cy="4592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9440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3452"/>
            <a:ext cx="10515600" cy="396875"/>
          </a:xfrm>
        </p:spPr>
        <p:txBody>
          <a:bodyPr>
            <a:normAutofit fontScale="90000"/>
          </a:bodyPr>
          <a:lstStyle/>
          <a:p>
            <a:pPr algn="ctr"/>
            <a:r>
              <a:rPr lang="fa-IR" sz="4000" dirty="0">
                <a:cs typeface="B Titr" panose="00000700000000000000" pitchFamily="2" charset="-78"/>
              </a:rPr>
              <a:t>بربری</a:t>
            </a:r>
            <a:endParaRPr lang="en-US" sz="4000" dirty="0">
              <a:cs typeface="B Titr" panose="00000700000000000000" pitchFamily="2" charset="-78"/>
            </a:endParaRPr>
          </a:p>
        </p:txBody>
      </p:sp>
      <p:graphicFrame>
        <p:nvGraphicFramePr>
          <p:cNvPr id="4" name="Content Placeholder 3">
            <a:extLst>
              <a:ext uri="{FF2B5EF4-FFF2-40B4-BE49-F238E27FC236}">
                <a16:creationId xmlns:a16="http://schemas.microsoft.com/office/drawing/2014/main" id="{F30AE952-3E4F-ACF3-DFF0-BAB2B06593C8}"/>
              </a:ext>
            </a:extLst>
          </p:cNvPr>
          <p:cNvGraphicFramePr>
            <a:graphicFrameLocks noGrp="1"/>
          </p:cNvGraphicFramePr>
          <p:nvPr>
            <p:ph idx="1"/>
            <p:extLst>
              <p:ext uri="{D42A27DB-BD31-4B8C-83A1-F6EECF244321}">
                <p14:modId xmlns:p14="http://schemas.microsoft.com/office/powerpoint/2010/main" val="2715759353"/>
              </p:ext>
            </p:extLst>
          </p:nvPr>
        </p:nvGraphicFramePr>
        <p:xfrm>
          <a:off x="838200" y="1025236"/>
          <a:ext cx="10515600" cy="51517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9914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4000" dirty="0">
                <a:cs typeface="B Titr" panose="00000700000000000000" pitchFamily="2" charset="-78"/>
              </a:rPr>
              <a:t>نان جو</a:t>
            </a:r>
            <a:endParaRPr lang="en-US" sz="4000" dirty="0">
              <a:cs typeface="B Titr" panose="00000700000000000000" pitchFamily="2" charset="-78"/>
            </a:endParaRPr>
          </a:p>
        </p:txBody>
      </p:sp>
      <p:graphicFrame>
        <p:nvGraphicFramePr>
          <p:cNvPr id="4" name="Content Placeholder 3">
            <a:extLst>
              <a:ext uri="{FF2B5EF4-FFF2-40B4-BE49-F238E27FC236}">
                <a16:creationId xmlns:a16="http://schemas.microsoft.com/office/drawing/2014/main" id="{C6602D9E-6D61-2B9F-3DF6-CA90809C57A6}"/>
              </a:ext>
            </a:extLst>
          </p:cNvPr>
          <p:cNvGraphicFramePr>
            <a:graphicFrameLocks noGrp="1"/>
          </p:cNvGraphicFramePr>
          <p:nvPr>
            <p:ph idx="1"/>
            <p:extLst>
              <p:ext uri="{D42A27DB-BD31-4B8C-83A1-F6EECF244321}">
                <p14:modId xmlns:p14="http://schemas.microsoft.com/office/powerpoint/2010/main" val="30716098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629878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624</TotalTime>
  <Words>3584</Words>
  <Application>Microsoft Office PowerPoint</Application>
  <PresentationFormat>Widescreen</PresentationFormat>
  <Paragraphs>225</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B Nazanin</vt:lpstr>
      <vt:lpstr>B Titr</vt:lpstr>
      <vt:lpstr>Calibri</vt:lpstr>
      <vt:lpstr>Calibri Light</vt:lpstr>
      <vt:lpstr>Office Theme</vt:lpstr>
      <vt:lpstr>پویش ملی تغذیه</vt:lpstr>
      <vt:lpstr>اهمیت مصرف نان</vt:lpstr>
      <vt:lpstr>جایگاه نان در هرم غذایی</vt:lpstr>
      <vt:lpstr>طبقه بندی نان</vt:lpstr>
      <vt:lpstr>لواش</vt:lpstr>
      <vt:lpstr>تافتون</vt:lpstr>
      <vt:lpstr>سنگک</vt:lpstr>
      <vt:lpstr>بربری</vt:lpstr>
      <vt:lpstr>نان جو</vt:lpstr>
      <vt:lpstr>نان صنعتی</vt:lpstr>
      <vt:lpstr>جوش شیرین</vt:lpstr>
      <vt:lpstr>اثرات سوء جوش‌شیرین بر بهداشت و سلامت مصرف‌کنندگان ‏</vt:lpstr>
      <vt:lpstr>خمیر ترش  </vt:lpstr>
      <vt:lpstr>مخمر</vt:lpstr>
      <vt:lpstr>سبوس</vt:lpstr>
      <vt:lpstr>نکات مهم در خصوص سبوس</vt:lpstr>
      <vt:lpstr>معرفی نان کامل</vt:lpstr>
      <vt:lpstr>فواید نان کامل </vt:lpstr>
      <vt:lpstr>معرفی نان سبوس‌دار</vt:lpstr>
      <vt:lpstr>فواید نان سبوس دار</vt:lpstr>
      <vt:lpstr>نان صنعتی</vt:lpstr>
      <vt:lpstr>نان سفید صنعتی (آرد تصفیه‌شده) </vt:lpstr>
      <vt:lpstr>نان کامل صنعتی </vt:lpstr>
      <vt:lpstr>نان‌های غنی‌شده </vt:lpstr>
      <vt:lpstr>نان‌های پروتئینی و چندغله </vt:lpstr>
      <vt:lpstr>نان‌های رژیمی یا ویژه</vt:lpstr>
      <vt:lpstr>نان کامل و نقش آن در پیش گیری از بیماری های غیر واگیر</vt:lpstr>
      <vt:lpstr>نان کامل و نقش آن در پیش گیری از بیماری های غیر واگیر</vt:lpstr>
      <vt:lpstr>آکریل آمید و سرطان</vt:lpstr>
      <vt:lpstr>توصیه‌های عملی برای کاهش خطر اکریل‌آمید </vt:lpstr>
      <vt:lpstr>ضایعات نان</vt:lpstr>
      <vt:lpstr>روش نگهداری نان</vt:lpstr>
      <vt:lpstr>سپاس از حسن توجه شما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پویش ملی تغذیه</dc:title>
  <dc:creator>hajimirzadeh</dc:creator>
  <cp:lastModifiedBy>THC-557</cp:lastModifiedBy>
  <cp:revision>125</cp:revision>
  <dcterms:created xsi:type="dcterms:W3CDTF">2025-12-02T07:14:21Z</dcterms:created>
  <dcterms:modified xsi:type="dcterms:W3CDTF">2025-12-17T07:59:39Z</dcterms:modified>
</cp:coreProperties>
</file>